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3" r:id="rId11"/>
    <p:sldId id="265" r:id="rId12"/>
    <p:sldId id="268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CA06EC-21AE-437C-B1E5-280F37FD435F}" v="50" dt="2023-10-31T10:08:03.8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9661" autoAdjust="0"/>
  </p:normalViewPr>
  <p:slideViewPr>
    <p:cSldViewPr snapToGrid="0">
      <p:cViewPr varScale="1">
        <p:scale>
          <a:sx n="88" d="100"/>
          <a:sy n="88" d="100"/>
        </p:scale>
        <p:origin x="74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ter Geelen (Quest For Security)" userId="eb323b04-b7a4-41e4-a507-3152ca9a1546" providerId="ADAL" clId="{24CA06EC-21AE-437C-B1E5-280F37FD435F}"/>
    <pc:docChg chg="undo custSel modSld modMainMaster">
      <pc:chgData name="Peter Geelen (Quest For Security)" userId="eb323b04-b7a4-41e4-a507-3152ca9a1546" providerId="ADAL" clId="{24CA06EC-21AE-437C-B1E5-280F37FD435F}" dt="2023-10-31T10:08:03.877" v="281"/>
      <pc:docMkLst>
        <pc:docMk/>
      </pc:docMkLst>
      <pc:sldChg chg="addSp delSp modSp mod setBg addAnim delAnim modNotesTx">
        <pc:chgData name="Peter Geelen (Quest For Security)" userId="eb323b04-b7a4-41e4-a507-3152ca9a1546" providerId="ADAL" clId="{24CA06EC-21AE-437C-B1E5-280F37FD435F}" dt="2023-10-31T10:05:26.880" v="228" actId="207"/>
        <pc:sldMkLst>
          <pc:docMk/>
          <pc:sldMk cId="4055340545" sldId="256"/>
        </pc:sldMkLst>
        <pc:spChg chg="mod">
          <ac:chgData name="Peter Geelen (Quest For Security)" userId="eb323b04-b7a4-41e4-a507-3152ca9a1546" providerId="ADAL" clId="{24CA06EC-21AE-437C-B1E5-280F37FD435F}" dt="2023-10-31T10:05:22.917" v="226" actId="207"/>
          <ac:spMkLst>
            <pc:docMk/>
            <pc:sldMk cId="4055340545" sldId="256"/>
            <ac:spMk id="2" creationId="{3FADD7E0-E51F-BEBC-7363-92F3942BC08F}"/>
          </ac:spMkLst>
        </pc:spChg>
        <pc:spChg chg="mod">
          <ac:chgData name="Peter Geelen (Quest For Security)" userId="eb323b04-b7a4-41e4-a507-3152ca9a1546" providerId="ADAL" clId="{24CA06EC-21AE-437C-B1E5-280F37FD435F}" dt="2023-10-31T10:05:26.880" v="228" actId="207"/>
          <ac:spMkLst>
            <pc:docMk/>
            <pc:sldMk cId="4055340545" sldId="256"/>
            <ac:spMk id="3" creationId="{A9C799BB-30DB-AEF0-9DCB-2802067365EA}"/>
          </ac:spMkLst>
        </pc:spChg>
        <pc:spChg chg="mod ord">
          <ac:chgData name="Peter Geelen (Quest For Security)" userId="eb323b04-b7a4-41e4-a507-3152ca9a1546" providerId="ADAL" clId="{24CA06EC-21AE-437C-B1E5-280F37FD435F}" dt="2023-10-31T09:12:28.203" v="35" actId="26606"/>
          <ac:spMkLst>
            <pc:docMk/>
            <pc:sldMk cId="4055340545" sldId="256"/>
            <ac:spMk id="4" creationId="{75594236-138F-5833-E25B-7D8166C77195}"/>
          </ac:spMkLst>
        </pc:spChg>
        <pc:spChg chg="mod ord">
          <ac:chgData name="Peter Geelen (Quest For Security)" userId="eb323b04-b7a4-41e4-a507-3152ca9a1546" providerId="ADAL" clId="{24CA06EC-21AE-437C-B1E5-280F37FD435F}" dt="2023-10-31T09:12:28.203" v="35" actId="26606"/>
          <ac:spMkLst>
            <pc:docMk/>
            <pc:sldMk cId="4055340545" sldId="256"/>
            <ac:spMk id="5" creationId="{475C7884-8F8D-2081-B80E-D7CE2E25A1E6}"/>
          </ac:spMkLst>
        </pc:spChg>
        <pc:spChg chg="mod">
          <ac:chgData name="Peter Geelen (Quest For Security)" userId="eb323b04-b7a4-41e4-a507-3152ca9a1546" providerId="ADAL" clId="{24CA06EC-21AE-437C-B1E5-280F37FD435F}" dt="2023-10-31T09:12:28.203" v="35" actId="26606"/>
          <ac:spMkLst>
            <pc:docMk/>
            <pc:sldMk cId="4055340545" sldId="256"/>
            <ac:spMk id="6" creationId="{7664EDAD-86A0-A272-D51A-9FF598C3B91F}"/>
          </ac:spMkLst>
        </pc:spChg>
        <pc:spChg chg="add del">
          <ac:chgData name="Peter Geelen (Quest For Security)" userId="eb323b04-b7a4-41e4-a507-3152ca9a1546" providerId="ADAL" clId="{24CA06EC-21AE-437C-B1E5-280F37FD435F}" dt="2023-10-31T09:11:11.264" v="15" actId="26606"/>
          <ac:spMkLst>
            <pc:docMk/>
            <pc:sldMk cId="4055340545" sldId="256"/>
            <ac:spMk id="11" creationId="{35F60170-91B4-45F0-B88B-9C07AEC4642C}"/>
          </ac:spMkLst>
        </pc:spChg>
        <pc:spChg chg="add del">
          <ac:chgData name="Peter Geelen (Quest For Security)" userId="eb323b04-b7a4-41e4-a507-3152ca9a1546" providerId="ADAL" clId="{24CA06EC-21AE-437C-B1E5-280F37FD435F}" dt="2023-10-31T09:11:51.268" v="25" actId="26606"/>
          <ac:spMkLst>
            <pc:docMk/>
            <pc:sldMk cId="4055340545" sldId="256"/>
            <ac:spMk id="12" creationId="{922E0291-99C8-40F9-ADAB-32589A3B57AA}"/>
          </ac:spMkLst>
        </pc:spChg>
        <pc:spChg chg="add del">
          <ac:chgData name="Peter Geelen (Quest For Security)" userId="eb323b04-b7a4-41e4-a507-3152ca9a1546" providerId="ADAL" clId="{24CA06EC-21AE-437C-B1E5-280F37FD435F}" dt="2023-10-31T09:11:11.264" v="15" actId="26606"/>
          <ac:spMkLst>
            <pc:docMk/>
            <pc:sldMk cId="4055340545" sldId="256"/>
            <ac:spMk id="13" creationId="{2C7D7C94-41C0-4614-8A18-941174D4D2AF}"/>
          </ac:spMkLst>
        </pc:spChg>
        <pc:spChg chg="add del">
          <ac:chgData name="Peter Geelen (Quest For Security)" userId="eb323b04-b7a4-41e4-a507-3152ca9a1546" providerId="ADAL" clId="{24CA06EC-21AE-437C-B1E5-280F37FD435F}" dt="2023-10-31T09:11:51.268" v="25" actId="26606"/>
          <ac:spMkLst>
            <pc:docMk/>
            <pc:sldMk cId="4055340545" sldId="256"/>
            <ac:spMk id="14" creationId="{095830D2-F2AE-4DD8-B586-89B0977916FF}"/>
          </ac:spMkLst>
        </pc:spChg>
        <pc:spChg chg="add del">
          <ac:chgData name="Peter Geelen (Quest For Security)" userId="eb323b04-b7a4-41e4-a507-3152ca9a1546" providerId="ADAL" clId="{24CA06EC-21AE-437C-B1E5-280F37FD435F}" dt="2023-10-31T09:11:26.122" v="19" actId="26606"/>
          <ac:spMkLst>
            <pc:docMk/>
            <pc:sldMk cId="4055340545" sldId="256"/>
            <ac:spMk id="21" creationId="{646B67A4-D328-4747-A82B-65E84FA46368}"/>
          </ac:spMkLst>
        </pc:spChg>
        <pc:spChg chg="add del">
          <ac:chgData name="Peter Geelen (Quest For Security)" userId="eb323b04-b7a4-41e4-a507-3152ca9a1546" providerId="ADAL" clId="{24CA06EC-21AE-437C-B1E5-280F37FD435F}" dt="2023-10-31T09:11:21.309" v="17" actId="26606"/>
          <ac:spMkLst>
            <pc:docMk/>
            <pc:sldMk cId="4055340545" sldId="256"/>
            <ac:spMk id="23" creationId="{9C7E0A2C-7C0A-4AAC-B3B0-6C12B2EBAE05}"/>
          </ac:spMkLst>
        </pc:spChg>
        <pc:spChg chg="add del">
          <ac:chgData name="Peter Geelen (Quest For Security)" userId="eb323b04-b7a4-41e4-a507-3152ca9a1546" providerId="ADAL" clId="{24CA06EC-21AE-437C-B1E5-280F37FD435F}" dt="2023-10-31T09:11:21.309" v="17" actId="26606"/>
          <ac:spMkLst>
            <pc:docMk/>
            <pc:sldMk cId="4055340545" sldId="256"/>
            <ac:spMk id="24" creationId="{5EB7D2A2-F448-44D4-938C-DC84CBCB3B1E}"/>
          </ac:spMkLst>
        </pc:spChg>
        <pc:spChg chg="add del">
          <ac:chgData name="Peter Geelen (Quest For Security)" userId="eb323b04-b7a4-41e4-a507-3152ca9a1546" providerId="ADAL" clId="{24CA06EC-21AE-437C-B1E5-280F37FD435F}" dt="2023-10-31T09:11:21.309" v="17" actId="26606"/>
          <ac:spMkLst>
            <pc:docMk/>
            <pc:sldMk cId="4055340545" sldId="256"/>
            <ac:spMk id="25" creationId="{871AEA07-1E14-44B4-8E55-64EF049CD66F}"/>
          </ac:spMkLst>
        </pc:spChg>
        <pc:spChg chg="add del">
          <ac:chgData name="Peter Geelen (Quest For Security)" userId="eb323b04-b7a4-41e4-a507-3152ca9a1546" providerId="ADAL" clId="{24CA06EC-21AE-437C-B1E5-280F37FD435F}" dt="2023-10-31T09:11:26.122" v="19" actId="26606"/>
          <ac:spMkLst>
            <pc:docMk/>
            <pc:sldMk cId="4055340545" sldId="256"/>
            <ac:spMk id="28" creationId="{577D6B2E-37A3-429E-A37C-F30ED6487282}"/>
          </ac:spMkLst>
        </pc:spChg>
        <pc:spChg chg="add del">
          <ac:chgData name="Peter Geelen (Quest For Security)" userId="eb323b04-b7a4-41e4-a507-3152ca9a1546" providerId="ADAL" clId="{24CA06EC-21AE-437C-B1E5-280F37FD435F}" dt="2023-10-31T09:11:26.122" v="19" actId="26606"/>
          <ac:spMkLst>
            <pc:docMk/>
            <pc:sldMk cId="4055340545" sldId="256"/>
            <ac:spMk id="29" creationId="{5CEAD642-85CF-4750-8432-7C80C901F001}"/>
          </ac:spMkLst>
        </pc:spChg>
        <pc:spChg chg="add del">
          <ac:chgData name="Peter Geelen (Quest For Security)" userId="eb323b04-b7a4-41e4-a507-3152ca9a1546" providerId="ADAL" clId="{24CA06EC-21AE-437C-B1E5-280F37FD435F}" dt="2023-10-31T09:11:26.122" v="19" actId="26606"/>
          <ac:spMkLst>
            <pc:docMk/>
            <pc:sldMk cId="4055340545" sldId="256"/>
            <ac:spMk id="30" creationId="{FA33EEAE-15D5-4119-8C1E-89D943F911EF}"/>
          </ac:spMkLst>
        </pc:spChg>
        <pc:spChg chg="add del">
          <ac:chgData name="Peter Geelen (Quest For Security)" userId="eb323b04-b7a4-41e4-a507-3152ca9a1546" providerId="ADAL" clId="{24CA06EC-21AE-437C-B1E5-280F37FD435F}" dt="2023-10-31T09:11:26.122" v="19" actId="26606"/>
          <ac:spMkLst>
            <pc:docMk/>
            <pc:sldMk cId="4055340545" sldId="256"/>
            <ac:spMk id="31" creationId="{730D8B3B-9B80-4025-B934-26DC7D7CD231}"/>
          </ac:spMkLst>
        </pc:spChg>
        <pc:spChg chg="add del">
          <ac:chgData name="Peter Geelen (Quest For Security)" userId="eb323b04-b7a4-41e4-a507-3152ca9a1546" providerId="ADAL" clId="{24CA06EC-21AE-437C-B1E5-280F37FD435F}" dt="2023-10-31T09:11:26.122" v="19" actId="26606"/>
          <ac:spMkLst>
            <pc:docMk/>
            <pc:sldMk cId="4055340545" sldId="256"/>
            <ac:spMk id="32" creationId="{1064D5D5-227B-4F66-9AEA-46F570E793BD}"/>
          </ac:spMkLst>
        </pc:spChg>
        <pc:spChg chg="add del">
          <ac:chgData name="Peter Geelen (Quest For Security)" userId="eb323b04-b7a4-41e4-a507-3152ca9a1546" providerId="ADAL" clId="{24CA06EC-21AE-437C-B1E5-280F37FD435F}" dt="2023-10-31T09:11:26.122" v="19" actId="26606"/>
          <ac:spMkLst>
            <pc:docMk/>
            <pc:sldMk cId="4055340545" sldId="256"/>
            <ac:spMk id="33" creationId="{B5A1B09C-1565-46F8-B70F-621C5EB48A09}"/>
          </ac:spMkLst>
        </pc:spChg>
        <pc:spChg chg="add del">
          <ac:chgData name="Peter Geelen (Quest For Security)" userId="eb323b04-b7a4-41e4-a507-3152ca9a1546" providerId="ADAL" clId="{24CA06EC-21AE-437C-B1E5-280F37FD435F}" dt="2023-10-31T09:11:26.122" v="19" actId="26606"/>
          <ac:spMkLst>
            <pc:docMk/>
            <pc:sldMk cId="4055340545" sldId="256"/>
            <ac:spMk id="34" creationId="{8C516CC8-80AC-446C-A56E-9F54B7210402}"/>
          </ac:spMkLst>
        </pc:spChg>
        <pc:spChg chg="add del">
          <ac:chgData name="Peter Geelen (Quest For Security)" userId="eb323b04-b7a4-41e4-a507-3152ca9a1546" providerId="ADAL" clId="{24CA06EC-21AE-437C-B1E5-280F37FD435F}" dt="2023-10-31T09:11:48.150" v="21" actId="26606"/>
          <ac:spMkLst>
            <pc:docMk/>
            <pc:sldMk cId="4055340545" sldId="256"/>
            <ac:spMk id="36" creationId="{787F4F1C-8D3D-4EC1-B72D-A0470A5A08B8}"/>
          </ac:spMkLst>
        </pc:spChg>
        <pc:spChg chg="add del">
          <ac:chgData name="Peter Geelen (Quest For Security)" userId="eb323b04-b7a4-41e4-a507-3152ca9a1546" providerId="ADAL" clId="{24CA06EC-21AE-437C-B1E5-280F37FD435F}" dt="2023-10-31T09:11:51.268" v="25" actId="26606"/>
          <ac:spMkLst>
            <pc:docMk/>
            <pc:sldMk cId="4055340545" sldId="256"/>
            <ac:spMk id="42" creationId="{7A8F735B-89DD-459E-BB4B-B9E1603DE41D}"/>
          </ac:spMkLst>
        </pc:spChg>
        <pc:spChg chg="add del">
          <ac:chgData name="Peter Geelen (Quest For Security)" userId="eb323b04-b7a4-41e4-a507-3152ca9a1546" providerId="ADAL" clId="{24CA06EC-21AE-437C-B1E5-280F37FD435F}" dt="2023-10-31T09:11:56.657" v="27" actId="26606"/>
          <ac:spMkLst>
            <pc:docMk/>
            <pc:sldMk cId="4055340545" sldId="256"/>
            <ac:spMk id="44" creationId="{88D74A45-8C44-4D66-9253-B2B25C223ABE}"/>
          </ac:spMkLst>
        </pc:spChg>
        <pc:spChg chg="add del">
          <ac:chgData name="Peter Geelen (Quest For Security)" userId="eb323b04-b7a4-41e4-a507-3152ca9a1546" providerId="ADAL" clId="{24CA06EC-21AE-437C-B1E5-280F37FD435F}" dt="2023-10-31T09:11:56.657" v="27" actId="26606"/>
          <ac:spMkLst>
            <pc:docMk/>
            <pc:sldMk cId="4055340545" sldId="256"/>
            <ac:spMk id="46" creationId="{F489C2E0-4895-4B72-85EA-7EE9FAFFDC7E}"/>
          </ac:spMkLst>
        </pc:spChg>
        <pc:spChg chg="add del">
          <ac:chgData name="Peter Geelen (Quest For Security)" userId="eb323b04-b7a4-41e4-a507-3152ca9a1546" providerId="ADAL" clId="{24CA06EC-21AE-437C-B1E5-280F37FD435F}" dt="2023-10-31T09:12:10.642" v="31" actId="26606"/>
          <ac:spMkLst>
            <pc:docMk/>
            <pc:sldMk cId="4055340545" sldId="256"/>
            <ac:spMk id="48" creationId="{C1DD1A8A-57D5-4A81-AD04-532B043C5611}"/>
          </ac:spMkLst>
        </pc:spChg>
        <pc:spChg chg="add del">
          <ac:chgData name="Peter Geelen (Quest For Security)" userId="eb323b04-b7a4-41e4-a507-3152ca9a1546" providerId="ADAL" clId="{24CA06EC-21AE-437C-B1E5-280F37FD435F}" dt="2023-10-31T09:12:10.642" v="31" actId="26606"/>
          <ac:spMkLst>
            <pc:docMk/>
            <pc:sldMk cId="4055340545" sldId="256"/>
            <ac:spMk id="50" creationId="{007891EC-4501-44ED-A8C8-B11B6DB767AB}"/>
          </ac:spMkLst>
        </pc:spChg>
        <pc:spChg chg="add del">
          <ac:chgData name="Peter Geelen (Quest For Security)" userId="eb323b04-b7a4-41e4-a507-3152ca9a1546" providerId="ADAL" clId="{24CA06EC-21AE-437C-B1E5-280F37FD435F}" dt="2023-10-31T09:12:28.203" v="35" actId="26606"/>
          <ac:spMkLst>
            <pc:docMk/>
            <pc:sldMk cId="4055340545" sldId="256"/>
            <ac:spMk id="52" creationId="{B874FC77-B1AD-4469-830E-1F1D54FBB452}"/>
          </ac:spMkLst>
        </pc:spChg>
        <pc:spChg chg="add del">
          <ac:chgData name="Peter Geelen (Quest For Security)" userId="eb323b04-b7a4-41e4-a507-3152ca9a1546" providerId="ADAL" clId="{24CA06EC-21AE-437C-B1E5-280F37FD435F}" dt="2023-10-31T09:12:28.203" v="35" actId="26606"/>
          <ac:spMkLst>
            <pc:docMk/>
            <pc:sldMk cId="4055340545" sldId="256"/>
            <ac:spMk id="54" creationId="{F489C2E0-4895-4B72-85EA-7EE9FAFFDC7E}"/>
          </ac:spMkLst>
        </pc:spChg>
        <pc:grpChg chg="add del">
          <ac:chgData name="Peter Geelen (Quest For Security)" userId="eb323b04-b7a4-41e4-a507-3152ca9a1546" providerId="ADAL" clId="{24CA06EC-21AE-437C-B1E5-280F37FD435F}" dt="2023-10-31T09:11:11.264" v="15" actId="26606"/>
          <ac:grpSpMkLst>
            <pc:docMk/>
            <pc:sldMk cId="4055340545" sldId="256"/>
            <ac:grpSpMk id="19" creationId="{65B3D45F-509E-43F3-B685-A5E78AD0D820}"/>
          </ac:grpSpMkLst>
        </pc:grpChg>
        <pc:grpChg chg="add del">
          <ac:chgData name="Peter Geelen (Quest For Security)" userId="eb323b04-b7a4-41e4-a507-3152ca9a1546" providerId="ADAL" clId="{24CA06EC-21AE-437C-B1E5-280F37FD435F}" dt="2023-10-31T09:11:48.150" v="21" actId="26606"/>
          <ac:grpSpMkLst>
            <pc:docMk/>
            <pc:sldMk cId="4055340545" sldId="256"/>
            <ac:grpSpMk id="37" creationId="{D1E3DD61-64DB-46AD-B249-E273CD86B051}"/>
          </ac:grpSpMkLst>
        </pc:grpChg>
        <pc:picChg chg="add del">
          <ac:chgData name="Peter Geelen (Quest For Security)" userId="eb323b04-b7a4-41e4-a507-3152ca9a1546" providerId="ADAL" clId="{24CA06EC-21AE-437C-B1E5-280F37FD435F}" dt="2023-10-31T09:11:51.268" v="25" actId="26606"/>
          <ac:picMkLst>
            <pc:docMk/>
            <pc:sldMk cId="4055340545" sldId="256"/>
            <ac:picMk id="8" creationId="{B0AACDD6-C154-FEED-9D17-D26060573F82}"/>
          </ac:picMkLst>
        </pc:picChg>
        <pc:picChg chg="add del">
          <ac:chgData name="Peter Geelen (Quest For Security)" userId="eb323b04-b7a4-41e4-a507-3152ca9a1546" providerId="ADAL" clId="{24CA06EC-21AE-437C-B1E5-280F37FD435F}" dt="2023-10-31T09:11:56.657" v="27" actId="26606"/>
          <ac:picMkLst>
            <pc:docMk/>
            <pc:sldMk cId="4055340545" sldId="256"/>
            <ac:picMk id="45" creationId="{4E9B7C97-E81B-1389-4243-8567F9E21C2E}"/>
          </ac:picMkLst>
        </pc:picChg>
        <pc:picChg chg="add del">
          <ac:chgData name="Peter Geelen (Quest For Security)" userId="eb323b04-b7a4-41e4-a507-3152ca9a1546" providerId="ADAL" clId="{24CA06EC-21AE-437C-B1E5-280F37FD435F}" dt="2023-10-31T09:12:10.642" v="31" actId="26606"/>
          <ac:picMkLst>
            <pc:docMk/>
            <pc:sldMk cId="4055340545" sldId="256"/>
            <ac:picMk id="49" creationId="{2DE4EE33-E05D-40FB-8CC6-469B43190D71}"/>
          </ac:picMkLst>
        </pc:picChg>
        <pc:picChg chg="add del">
          <ac:chgData name="Peter Geelen (Quest For Security)" userId="eb323b04-b7a4-41e4-a507-3152ca9a1546" providerId="ADAL" clId="{24CA06EC-21AE-437C-B1E5-280F37FD435F}" dt="2023-10-31T09:12:28.203" v="35" actId="26606"/>
          <ac:picMkLst>
            <pc:docMk/>
            <pc:sldMk cId="4055340545" sldId="256"/>
            <ac:picMk id="53" creationId="{F9E3B25C-331C-875C-D001-8FEC51087E4D}"/>
          </ac:picMkLst>
        </pc:picChg>
        <pc:cxnChg chg="add del">
          <ac:chgData name="Peter Geelen (Quest For Security)" userId="eb323b04-b7a4-41e4-a507-3152ca9a1546" providerId="ADAL" clId="{24CA06EC-21AE-437C-B1E5-280F37FD435F}" dt="2023-10-31T09:11:11.264" v="15" actId="26606"/>
          <ac:cxnSpMkLst>
            <pc:docMk/>
            <pc:sldMk cId="4055340545" sldId="256"/>
            <ac:cxnSpMk id="15" creationId="{61F6FBC1-6409-4059-B87B-1BE513242FE6}"/>
          </ac:cxnSpMkLst>
        </pc:cxnChg>
        <pc:cxnChg chg="add del">
          <ac:chgData name="Peter Geelen (Quest For Security)" userId="eb323b04-b7a4-41e4-a507-3152ca9a1546" providerId="ADAL" clId="{24CA06EC-21AE-437C-B1E5-280F37FD435F}" dt="2023-10-31T09:11:11.264" v="15" actId="26606"/>
          <ac:cxnSpMkLst>
            <pc:docMk/>
            <pc:sldMk cId="4055340545" sldId="256"/>
            <ac:cxnSpMk id="17" creationId="{E6A98E26-C7DC-48E3-8F50-FBF7F3C50F4C}"/>
          </ac:cxnSpMkLst>
        </pc:cxnChg>
        <pc:cxnChg chg="add del">
          <ac:chgData name="Peter Geelen (Quest For Security)" userId="eb323b04-b7a4-41e4-a507-3152ca9a1546" providerId="ADAL" clId="{24CA06EC-21AE-437C-B1E5-280F37FD435F}" dt="2023-10-31T09:11:21.309" v="17" actId="26606"/>
          <ac:cxnSpMkLst>
            <pc:docMk/>
            <pc:sldMk cId="4055340545" sldId="256"/>
            <ac:cxnSpMk id="26" creationId="{F7C8EA93-3210-4C62-99E9-153C275E3A87}"/>
          </ac:cxnSpMkLst>
        </pc:cxnChg>
      </pc:sldChg>
      <pc:sldChg chg="addSp modSp mod">
        <pc:chgData name="Peter Geelen (Quest For Security)" userId="eb323b04-b7a4-41e4-a507-3152ca9a1546" providerId="ADAL" clId="{24CA06EC-21AE-437C-B1E5-280F37FD435F}" dt="2023-10-31T09:09:47.906" v="12" actId="14100"/>
        <pc:sldMkLst>
          <pc:docMk/>
          <pc:sldMk cId="74255742" sldId="257"/>
        </pc:sldMkLst>
        <pc:picChg chg="add mod">
          <ac:chgData name="Peter Geelen (Quest For Security)" userId="eb323b04-b7a4-41e4-a507-3152ca9a1546" providerId="ADAL" clId="{24CA06EC-21AE-437C-B1E5-280F37FD435F}" dt="2023-10-31T09:09:47.906" v="12" actId="14100"/>
          <ac:picMkLst>
            <pc:docMk/>
            <pc:sldMk cId="74255742" sldId="257"/>
            <ac:picMk id="3" creationId="{A32BA7F8-3473-2673-7351-71C4842292AF}"/>
          </ac:picMkLst>
        </pc:picChg>
      </pc:sldChg>
      <pc:sldChg chg="modSp mod">
        <pc:chgData name="Peter Geelen (Quest For Security)" userId="eb323b04-b7a4-41e4-a507-3152ca9a1546" providerId="ADAL" clId="{24CA06EC-21AE-437C-B1E5-280F37FD435F}" dt="2023-10-31T10:05:57.360" v="246" actId="20577"/>
        <pc:sldMkLst>
          <pc:docMk/>
          <pc:sldMk cId="2966318571" sldId="258"/>
        </pc:sldMkLst>
        <pc:spChg chg="mod">
          <ac:chgData name="Peter Geelen (Quest For Security)" userId="eb323b04-b7a4-41e4-a507-3152ca9a1546" providerId="ADAL" clId="{24CA06EC-21AE-437C-B1E5-280F37FD435F}" dt="2023-10-31T09:52:53.103" v="113" actId="20577"/>
          <ac:spMkLst>
            <pc:docMk/>
            <pc:sldMk cId="2966318571" sldId="258"/>
            <ac:spMk id="3" creationId="{528AC7FA-AD17-CE9D-7290-786550FBFA2F}"/>
          </ac:spMkLst>
        </pc:spChg>
        <pc:spChg chg="mod">
          <ac:chgData name="Peter Geelen (Quest For Security)" userId="eb323b04-b7a4-41e4-a507-3152ca9a1546" providerId="ADAL" clId="{24CA06EC-21AE-437C-B1E5-280F37FD435F}" dt="2023-10-31T10:05:57.360" v="246" actId="20577"/>
          <ac:spMkLst>
            <pc:docMk/>
            <pc:sldMk cId="2966318571" sldId="258"/>
            <ac:spMk id="9" creationId="{4DE2C5EB-5905-F510-40ED-017B3F33BBC7}"/>
          </ac:spMkLst>
        </pc:spChg>
      </pc:sldChg>
      <pc:sldChg chg="addSp delSp modSp mod setBg">
        <pc:chgData name="Peter Geelen (Quest For Security)" userId="eb323b04-b7a4-41e4-a507-3152ca9a1546" providerId="ADAL" clId="{24CA06EC-21AE-437C-B1E5-280F37FD435F}" dt="2023-10-31T10:08:03.877" v="281"/>
        <pc:sldMkLst>
          <pc:docMk/>
          <pc:sldMk cId="3313264063" sldId="259"/>
        </pc:sldMkLst>
        <pc:spChg chg="mod ord">
          <ac:chgData name="Peter Geelen (Quest For Security)" userId="eb323b04-b7a4-41e4-a507-3152ca9a1546" providerId="ADAL" clId="{24CA06EC-21AE-437C-B1E5-280F37FD435F}" dt="2023-10-31T09:57:12.969" v="210" actId="26606"/>
          <ac:spMkLst>
            <pc:docMk/>
            <pc:sldMk cId="3313264063" sldId="259"/>
            <ac:spMk id="3" creationId="{528AC7FA-AD17-CE9D-7290-786550FBFA2F}"/>
          </ac:spMkLst>
        </pc:spChg>
        <pc:spChg chg="mod">
          <ac:chgData name="Peter Geelen (Quest For Security)" userId="eb323b04-b7a4-41e4-a507-3152ca9a1546" providerId="ADAL" clId="{24CA06EC-21AE-437C-B1E5-280F37FD435F}" dt="2023-10-31T09:57:12.969" v="210" actId="26606"/>
          <ac:spMkLst>
            <pc:docMk/>
            <pc:sldMk cId="3313264063" sldId="259"/>
            <ac:spMk id="6" creationId="{106BC3CC-8E58-B52D-AEEA-E1B85C3FC2F5}"/>
          </ac:spMkLst>
        </pc:spChg>
        <pc:spChg chg="mod">
          <ac:chgData name="Peter Geelen (Quest For Security)" userId="eb323b04-b7a4-41e4-a507-3152ca9a1546" providerId="ADAL" clId="{24CA06EC-21AE-437C-B1E5-280F37FD435F}" dt="2023-10-31T09:57:12.969" v="210" actId="26606"/>
          <ac:spMkLst>
            <pc:docMk/>
            <pc:sldMk cId="3313264063" sldId="259"/>
            <ac:spMk id="7" creationId="{31BC0423-BB3C-A090-5866-8B9F4FA36943}"/>
          </ac:spMkLst>
        </pc:spChg>
        <pc:spChg chg="mod">
          <ac:chgData name="Peter Geelen (Quest For Security)" userId="eb323b04-b7a4-41e4-a507-3152ca9a1546" providerId="ADAL" clId="{24CA06EC-21AE-437C-B1E5-280F37FD435F}" dt="2023-10-31T09:57:12.969" v="210" actId="26606"/>
          <ac:spMkLst>
            <pc:docMk/>
            <pc:sldMk cId="3313264063" sldId="259"/>
            <ac:spMk id="8" creationId="{D26F6E4D-CA21-54FD-7EEA-56C60CACAEF2}"/>
          </ac:spMkLst>
        </pc:spChg>
        <pc:spChg chg="mod">
          <ac:chgData name="Peter Geelen (Quest For Security)" userId="eb323b04-b7a4-41e4-a507-3152ca9a1546" providerId="ADAL" clId="{24CA06EC-21AE-437C-B1E5-280F37FD435F}" dt="2023-10-31T09:57:12.969" v="210" actId="26606"/>
          <ac:spMkLst>
            <pc:docMk/>
            <pc:sldMk cId="3313264063" sldId="259"/>
            <ac:spMk id="9" creationId="{4DE2C5EB-5905-F510-40ED-017B3F33BBC7}"/>
          </ac:spMkLst>
        </pc:spChg>
        <pc:spChg chg="add">
          <ac:chgData name="Peter Geelen (Quest For Security)" userId="eb323b04-b7a4-41e4-a507-3152ca9a1546" providerId="ADAL" clId="{24CA06EC-21AE-437C-B1E5-280F37FD435F}" dt="2023-10-31T09:57:12.969" v="210" actId="26606"/>
          <ac:spMkLst>
            <pc:docMk/>
            <pc:sldMk cId="3313264063" sldId="259"/>
            <ac:spMk id="15" creationId="{04812C46-200A-4DEB-A05E-3ED6C68C2387}"/>
          </ac:spMkLst>
        </pc:spChg>
        <pc:spChg chg="add">
          <ac:chgData name="Peter Geelen (Quest For Security)" userId="eb323b04-b7a4-41e4-a507-3152ca9a1546" providerId="ADAL" clId="{24CA06EC-21AE-437C-B1E5-280F37FD435F}" dt="2023-10-31T09:57:12.969" v="210" actId="26606"/>
          <ac:spMkLst>
            <pc:docMk/>
            <pc:sldMk cId="3313264063" sldId="259"/>
            <ac:spMk id="17" creationId="{D1EA859B-E555-4109-94F3-6700E046E008}"/>
          </ac:spMkLst>
        </pc:spChg>
        <pc:picChg chg="add del mod">
          <ac:chgData name="Peter Geelen (Quest For Security)" userId="eb323b04-b7a4-41e4-a507-3152ca9a1546" providerId="ADAL" clId="{24CA06EC-21AE-437C-B1E5-280F37FD435F}" dt="2023-10-31T09:56:55.041" v="208" actId="931"/>
          <ac:picMkLst>
            <pc:docMk/>
            <pc:sldMk cId="3313264063" sldId="259"/>
            <ac:picMk id="4" creationId="{6BA530CA-D670-795B-9B98-8F4CBF0A8DAC}"/>
          </ac:picMkLst>
        </pc:picChg>
        <pc:picChg chg="add mod ord">
          <ac:chgData name="Peter Geelen (Quest For Security)" userId="eb323b04-b7a4-41e4-a507-3152ca9a1546" providerId="ADAL" clId="{24CA06EC-21AE-437C-B1E5-280F37FD435F}" dt="2023-10-31T09:57:12.969" v="210" actId="26606"/>
          <ac:picMkLst>
            <pc:docMk/>
            <pc:sldMk cId="3313264063" sldId="259"/>
            <ac:picMk id="10" creationId="{18E8BF59-805D-54CD-3EF3-1D0B7C9464F1}"/>
          </ac:picMkLst>
        </pc:picChg>
      </pc:sldChg>
      <pc:sldChg chg="addSp modSp mod setBg">
        <pc:chgData name="Peter Geelen (Quest For Security)" userId="eb323b04-b7a4-41e4-a507-3152ca9a1546" providerId="ADAL" clId="{24CA06EC-21AE-437C-B1E5-280F37FD435F}" dt="2023-10-31T09:57:48.879" v="212" actId="26606"/>
        <pc:sldMkLst>
          <pc:docMk/>
          <pc:sldMk cId="678244859" sldId="260"/>
        </pc:sldMkLst>
        <pc:spChg chg="mod ord">
          <ac:chgData name="Peter Geelen (Quest For Security)" userId="eb323b04-b7a4-41e4-a507-3152ca9a1546" providerId="ADAL" clId="{24CA06EC-21AE-437C-B1E5-280F37FD435F}" dt="2023-10-31T09:57:48.879" v="212" actId="26606"/>
          <ac:spMkLst>
            <pc:docMk/>
            <pc:sldMk cId="678244859" sldId="260"/>
            <ac:spMk id="3" creationId="{528AC7FA-AD17-CE9D-7290-786550FBFA2F}"/>
          </ac:spMkLst>
        </pc:spChg>
        <pc:spChg chg="mod">
          <ac:chgData name="Peter Geelen (Quest For Security)" userId="eb323b04-b7a4-41e4-a507-3152ca9a1546" providerId="ADAL" clId="{24CA06EC-21AE-437C-B1E5-280F37FD435F}" dt="2023-10-31T09:57:48.879" v="212" actId="26606"/>
          <ac:spMkLst>
            <pc:docMk/>
            <pc:sldMk cId="678244859" sldId="260"/>
            <ac:spMk id="6" creationId="{106BC3CC-8E58-B52D-AEEA-E1B85C3FC2F5}"/>
          </ac:spMkLst>
        </pc:spChg>
        <pc:spChg chg="mod">
          <ac:chgData name="Peter Geelen (Quest For Security)" userId="eb323b04-b7a4-41e4-a507-3152ca9a1546" providerId="ADAL" clId="{24CA06EC-21AE-437C-B1E5-280F37FD435F}" dt="2023-10-31T09:57:48.879" v="212" actId="26606"/>
          <ac:spMkLst>
            <pc:docMk/>
            <pc:sldMk cId="678244859" sldId="260"/>
            <ac:spMk id="7" creationId="{31BC0423-BB3C-A090-5866-8B9F4FA36943}"/>
          </ac:spMkLst>
        </pc:spChg>
        <pc:spChg chg="mod">
          <ac:chgData name="Peter Geelen (Quest For Security)" userId="eb323b04-b7a4-41e4-a507-3152ca9a1546" providerId="ADAL" clId="{24CA06EC-21AE-437C-B1E5-280F37FD435F}" dt="2023-10-31T09:57:48.879" v="212" actId="26606"/>
          <ac:spMkLst>
            <pc:docMk/>
            <pc:sldMk cId="678244859" sldId="260"/>
            <ac:spMk id="8" creationId="{D26F6E4D-CA21-54FD-7EEA-56C60CACAEF2}"/>
          </ac:spMkLst>
        </pc:spChg>
        <pc:spChg chg="mod">
          <ac:chgData name="Peter Geelen (Quest For Security)" userId="eb323b04-b7a4-41e4-a507-3152ca9a1546" providerId="ADAL" clId="{24CA06EC-21AE-437C-B1E5-280F37FD435F}" dt="2023-10-31T09:57:48.879" v="212" actId="26606"/>
          <ac:spMkLst>
            <pc:docMk/>
            <pc:sldMk cId="678244859" sldId="260"/>
            <ac:spMk id="9" creationId="{4DE2C5EB-5905-F510-40ED-017B3F33BBC7}"/>
          </ac:spMkLst>
        </pc:spChg>
        <pc:spChg chg="add">
          <ac:chgData name="Peter Geelen (Quest For Security)" userId="eb323b04-b7a4-41e4-a507-3152ca9a1546" providerId="ADAL" clId="{24CA06EC-21AE-437C-B1E5-280F37FD435F}" dt="2023-10-31T09:57:48.879" v="212" actId="26606"/>
          <ac:spMkLst>
            <pc:docMk/>
            <pc:sldMk cId="678244859" sldId="260"/>
            <ac:spMk id="14" creationId="{8FC9BE17-9A7B-462D-AE50-3D8777387304}"/>
          </ac:spMkLst>
        </pc:spChg>
        <pc:spChg chg="add">
          <ac:chgData name="Peter Geelen (Quest For Security)" userId="eb323b04-b7a4-41e4-a507-3152ca9a1546" providerId="ADAL" clId="{24CA06EC-21AE-437C-B1E5-280F37FD435F}" dt="2023-10-31T09:57:48.879" v="212" actId="26606"/>
          <ac:spMkLst>
            <pc:docMk/>
            <pc:sldMk cId="678244859" sldId="260"/>
            <ac:spMk id="16" creationId="{3EBE8569-6AEC-4B8C-8D53-2DE337CDBA65}"/>
          </ac:spMkLst>
        </pc:spChg>
        <pc:spChg chg="add">
          <ac:chgData name="Peter Geelen (Quest For Security)" userId="eb323b04-b7a4-41e4-a507-3152ca9a1546" providerId="ADAL" clId="{24CA06EC-21AE-437C-B1E5-280F37FD435F}" dt="2023-10-31T09:57:48.879" v="212" actId="26606"/>
          <ac:spMkLst>
            <pc:docMk/>
            <pc:sldMk cId="678244859" sldId="260"/>
            <ac:spMk id="18" creationId="{55D4142C-5077-457F-A6AD-3FECFDB39685}"/>
          </ac:spMkLst>
        </pc:spChg>
        <pc:spChg chg="add">
          <ac:chgData name="Peter Geelen (Quest For Security)" userId="eb323b04-b7a4-41e4-a507-3152ca9a1546" providerId="ADAL" clId="{24CA06EC-21AE-437C-B1E5-280F37FD435F}" dt="2023-10-31T09:57:48.879" v="212" actId="26606"/>
          <ac:spMkLst>
            <pc:docMk/>
            <pc:sldMk cId="678244859" sldId="260"/>
            <ac:spMk id="20" creationId="{7A5F0580-5EE9-419F-96EE-B6529EF6E7D0}"/>
          </ac:spMkLst>
        </pc:spChg>
        <pc:picChg chg="add mod ord">
          <ac:chgData name="Peter Geelen (Quest For Security)" userId="eb323b04-b7a4-41e4-a507-3152ca9a1546" providerId="ADAL" clId="{24CA06EC-21AE-437C-B1E5-280F37FD435F}" dt="2023-10-31T09:57:48.879" v="212" actId="26606"/>
          <ac:picMkLst>
            <pc:docMk/>
            <pc:sldMk cId="678244859" sldId="260"/>
            <ac:picMk id="4" creationId="{7CD538D8-6C37-5B09-A427-401FE2D45508}"/>
          </ac:picMkLst>
        </pc:picChg>
      </pc:sldChg>
      <pc:sldChg chg="addSp delSp modSp mod setBg">
        <pc:chgData name="Peter Geelen (Quest For Security)" userId="eb323b04-b7a4-41e4-a507-3152ca9a1546" providerId="ADAL" clId="{24CA06EC-21AE-437C-B1E5-280F37FD435F}" dt="2023-10-31T10:06:48.353" v="250" actId="26606"/>
        <pc:sldMkLst>
          <pc:docMk/>
          <pc:sldMk cId="1726228909" sldId="261"/>
        </pc:sldMkLst>
        <pc:spChg chg="mod ord">
          <ac:chgData name="Peter Geelen (Quest For Security)" userId="eb323b04-b7a4-41e4-a507-3152ca9a1546" providerId="ADAL" clId="{24CA06EC-21AE-437C-B1E5-280F37FD435F}" dt="2023-10-31T10:06:48.353" v="250" actId="26606"/>
          <ac:spMkLst>
            <pc:docMk/>
            <pc:sldMk cId="1726228909" sldId="261"/>
            <ac:spMk id="3" creationId="{528AC7FA-AD17-CE9D-7290-786550FBFA2F}"/>
          </ac:spMkLst>
        </pc:spChg>
        <pc:spChg chg="mod">
          <ac:chgData name="Peter Geelen (Quest For Security)" userId="eb323b04-b7a4-41e4-a507-3152ca9a1546" providerId="ADAL" clId="{24CA06EC-21AE-437C-B1E5-280F37FD435F}" dt="2023-10-31T10:06:48.353" v="250" actId="26606"/>
          <ac:spMkLst>
            <pc:docMk/>
            <pc:sldMk cId="1726228909" sldId="261"/>
            <ac:spMk id="6" creationId="{106BC3CC-8E58-B52D-AEEA-E1B85C3FC2F5}"/>
          </ac:spMkLst>
        </pc:spChg>
        <pc:spChg chg="mod">
          <ac:chgData name="Peter Geelen (Quest For Security)" userId="eb323b04-b7a4-41e4-a507-3152ca9a1546" providerId="ADAL" clId="{24CA06EC-21AE-437C-B1E5-280F37FD435F}" dt="2023-10-31T10:06:48.353" v="250" actId="26606"/>
          <ac:spMkLst>
            <pc:docMk/>
            <pc:sldMk cId="1726228909" sldId="261"/>
            <ac:spMk id="7" creationId="{31BC0423-BB3C-A090-5866-8B9F4FA36943}"/>
          </ac:spMkLst>
        </pc:spChg>
        <pc:spChg chg="mod">
          <ac:chgData name="Peter Geelen (Quest For Security)" userId="eb323b04-b7a4-41e4-a507-3152ca9a1546" providerId="ADAL" clId="{24CA06EC-21AE-437C-B1E5-280F37FD435F}" dt="2023-10-31T10:06:48.353" v="250" actId="26606"/>
          <ac:spMkLst>
            <pc:docMk/>
            <pc:sldMk cId="1726228909" sldId="261"/>
            <ac:spMk id="8" creationId="{D26F6E4D-CA21-54FD-7EEA-56C60CACAEF2}"/>
          </ac:spMkLst>
        </pc:spChg>
        <pc:spChg chg="mod">
          <ac:chgData name="Peter Geelen (Quest For Security)" userId="eb323b04-b7a4-41e4-a507-3152ca9a1546" providerId="ADAL" clId="{24CA06EC-21AE-437C-B1E5-280F37FD435F}" dt="2023-10-31T10:06:48.353" v="250" actId="26606"/>
          <ac:spMkLst>
            <pc:docMk/>
            <pc:sldMk cId="1726228909" sldId="261"/>
            <ac:spMk id="9" creationId="{4DE2C5EB-5905-F510-40ED-017B3F33BBC7}"/>
          </ac:spMkLst>
        </pc:spChg>
        <pc:spChg chg="add">
          <ac:chgData name="Peter Geelen (Quest For Security)" userId="eb323b04-b7a4-41e4-a507-3152ca9a1546" providerId="ADAL" clId="{24CA06EC-21AE-437C-B1E5-280F37FD435F}" dt="2023-10-31T10:06:48.353" v="250" actId="26606"/>
          <ac:spMkLst>
            <pc:docMk/>
            <pc:sldMk cId="1726228909" sldId="261"/>
            <ac:spMk id="15" creationId="{649C91A9-84E7-4BF0-9026-62F01380D853}"/>
          </ac:spMkLst>
        </pc:spChg>
        <pc:spChg chg="add">
          <ac:chgData name="Peter Geelen (Quest For Security)" userId="eb323b04-b7a4-41e4-a507-3152ca9a1546" providerId="ADAL" clId="{24CA06EC-21AE-437C-B1E5-280F37FD435F}" dt="2023-10-31T10:06:48.353" v="250" actId="26606"/>
          <ac:spMkLst>
            <pc:docMk/>
            <pc:sldMk cId="1726228909" sldId="261"/>
            <ac:spMk id="17" creationId="{9B47378D-AD27-45D0-8C1C-5B1098DCC068}"/>
          </ac:spMkLst>
        </pc:spChg>
        <pc:picChg chg="add del mod">
          <ac:chgData name="Peter Geelen (Quest For Security)" userId="eb323b04-b7a4-41e4-a507-3152ca9a1546" providerId="ADAL" clId="{24CA06EC-21AE-437C-B1E5-280F37FD435F}" dt="2023-10-31T10:06:28.217" v="248" actId="931"/>
          <ac:picMkLst>
            <pc:docMk/>
            <pc:sldMk cId="1726228909" sldId="261"/>
            <ac:picMk id="4" creationId="{F0BCA545-9015-473B-515A-D03466F54705}"/>
          </ac:picMkLst>
        </pc:picChg>
        <pc:picChg chg="add mod ord">
          <ac:chgData name="Peter Geelen (Quest For Security)" userId="eb323b04-b7a4-41e4-a507-3152ca9a1546" providerId="ADAL" clId="{24CA06EC-21AE-437C-B1E5-280F37FD435F}" dt="2023-10-31T10:06:48.353" v="250" actId="26606"/>
          <ac:picMkLst>
            <pc:docMk/>
            <pc:sldMk cId="1726228909" sldId="261"/>
            <ac:picMk id="10" creationId="{4817FFD2-8796-F70E-B68F-330C79223548}"/>
          </ac:picMkLst>
        </pc:picChg>
      </pc:sldChg>
      <pc:sldChg chg="addSp modSp mod setBg">
        <pc:chgData name="Peter Geelen (Quest For Security)" userId="eb323b04-b7a4-41e4-a507-3152ca9a1546" providerId="ADAL" clId="{24CA06EC-21AE-437C-B1E5-280F37FD435F}" dt="2023-10-31T10:07:30.428" v="252" actId="26606"/>
        <pc:sldMkLst>
          <pc:docMk/>
          <pc:sldMk cId="980954962" sldId="262"/>
        </pc:sldMkLst>
        <pc:spChg chg="mod ord">
          <ac:chgData name="Peter Geelen (Quest For Security)" userId="eb323b04-b7a4-41e4-a507-3152ca9a1546" providerId="ADAL" clId="{24CA06EC-21AE-437C-B1E5-280F37FD435F}" dt="2023-10-31T10:07:30.428" v="252" actId="26606"/>
          <ac:spMkLst>
            <pc:docMk/>
            <pc:sldMk cId="980954962" sldId="262"/>
            <ac:spMk id="3" creationId="{528AC7FA-AD17-CE9D-7290-786550FBFA2F}"/>
          </ac:spMkLst>
        </pc:spChg>
        <pc:spChg chg="mod">
          <ac:chgData name="Peter Geelen (Quest For Security)" userId="eb323b04-b7a4-41e4-a507-3152ca9a1546" providerId="ADAL" clId="{24CA06EC-21AE-437C-B1E5-280F37FD435F}" dt="2023-10-31T10:07:30.428" v="252" actId="26606"/>
          <ac:spMkLst>
            <pc:docMk/>
            <pc:sldMk cId="980954962" sldId="262"/>
            <ac:spMk id="6" creationId="{106BC3CC-8E58-B52D-AEEA-E1B85C3FC2F5}"/>
          </ac:spMkLst>
        </pc:spChg>
        <pc:spChg chg="mod">
          <ac:chgData name="Peter Geelen (Quest For Security)" userId="eb323b04-b7a4-41e4-a507-3152ca9a1546" providerId="ADAL" clId="{24CA06EC-21AE-437C-B1E5-280F37FD435F}" dt="2023-10-31T10:07:30.428" v="252" actId="26606"/>
          <ac:spMkLst>
            <pc:docMk/>
            <pc:sldMk cId="980954962" sldId="262"/>
            <ac:spMk id="7" creationId="{31BC0423-BB3C-A090-5866-8B9F4FA36943}"/>
          </ac:spMkLst>
        </pc:spChg>
        <pc:spChg chg="mod">
          <ac:chgData name="Peter Geelen (Quest For Security)" userId="eb323b04-b7a4-41e4-a507-3152ca9a1546" providerId="ADAL" clId="{24CA06EC-21AE-437C-B1E5-280F37FD435F}" dt="2023-10-31T10:07:30.428" v="252" actId="26606"/>
          <ac:spMkLst>
            <pc:docMk/>
            <pc:sldMk cId="980954962" sldId="262"/>
            <ac:spMk id="8" creationId="{D26F6E4D-CA21-54FD-7EEA-56C60CACAEF2}"/>
          </ac:spMkLst>
        </pc:spChg>
        <pc:spChg chg="mod">
          <ac:chgData name="Peter Geelen (Quest For Security)" userId="eb323b04-b7a4-41e4-a507-3152ca9a1546" providerId="ADAL" clId="{24CA06EC-21AE-437C-B1E5-280F37FD435F}" dt="2023-10-31T10:07:30.428" v="252" actId="26606"/>
          <ac:spMkLst>
            <pc:docMk/>
            <pc:sldMk cId="980954962" sldId="262"/>
            <ac:spMk id="9" creationId="{4DE2C5EB-5905-F510-40ED-017B3F33BBC7}"/>
          </ac:spMkLst>
        </pc:spChg>
        <pc:spChg chg="add">
          <ac:chgData name="Peter Geelen (Quest For Security)" userId="eb323b04-b7a4-41e4-a507-3152ca9a1546" providerId="ADAL" clId="{24CA06EC-21AE-437C-B1E5-280F37FD435F}" dt="2023-10-31T10:07:30.428" v="252" actId="26606"/>
          <ac:spMkLst>
            <pc:docMk/>
            <pc:sldMk cId="980954962" sldId="262"/>
            <ac:spMk id="14" creationId="{F13C74B1-5B17-4795-BED0-7140497B445A}"/>
          </ac:spMkLst>
        </pc:spChg>
        <pc:spChg chg="add">
          <ac:chgData name="Peter Geelen (Quest For Security)" userId="eb323b04-b7a4-41e4-a507-3152ca9a1546" providerId="ADAL" clId="{24CA06EC-21AE-437C-B1E5-280F37FD435F}" dt="2023-10-31T10:07:30.428" v="252" actId="26606"/>
          <ac:spMkLst>
            <pc:docMk/>
            <pc:sldMk cId="980954962" sldId="262"/>
            <ac:spMk id="16" creationId="{D4974D33-8DC5-464E-8C6D-BE58F0669C17}"/>
          </ac:spMkLst>
        </pc:spChg>
        <pc:picChg chg="add mod ord">
          <ac:chgData name="Peter Geelen (Quest For Security)" userId="eb323b04-b7a4-41e4-a507-3152ca9a1546" providerId="ADAL" clId="{24CA06EC-21AE-437C-B1E5-280F37FD435F}" dt="2023-10-31T10:07:30.428" v="252" actId="26606"/>
          <ac:picMkLst>
            <pc:docMk/>
            <pc:sldMk cId="980954962" sldId="262"/>
            <ac:picMk id="4" creationId="{7B83C42E-D62E-E472-8D72-BD5409D68320}"/>
          </ac:picMkLst>
        </pc:picChg>
      </pc:sldChg>
      <pc:sldChg chg="addSp modSp mod setBg">
        <pc:chgData name="Peter Geelen (Quest For Security)" userId="eb323b04-b7a4-41e4-a507-3152ca9a1546" providerId="ADAL" clId="{24CA06EC-21AE-437C-B1E5-280F37FD435F}" dt="2023-10-31T10:02:22.526" v="214" actId="26606"/>
        <pc:sldMkLst>
          <pc:docMk/>
          <pc:sldMk cId="3747635970" sldId="264"/>
        </pc:sldMkLst>
        <pc:spChg chg="mod ord">
          <ac:chgData name="Peter Geelen (Quest For Security)" userId="eb323b04-b7a4-41e4-a507-3152ca9a1546" providerId="ADAL" clId="{24CA06EC-21AE-437C-B1E5-280F37FD435F}" dt="2023-10-31T10:02:22.526" v="214" actId="26606"/>
          <ac:spMkLst>
            <pc:docMk/>
            <pc:sldMk cId="3747635970" sldId="264"/>
            <ac:spMk id="3" creationId="{528AC7FA-AD17-CE9D-7290-786550FBFA2F}"/>
          </ac:spMkLst>
        </pc:spChg>
        <pc:spChg chg="mod">
          <ac:chgData name="Peter Geelen (Quest For Security)" userId="eb323b04-b7a4-41e4-a507-3152ca9a1546" providerId="ADAL" clId="{24CA06EC-21AE-437C-B1E5-280F37FD435F}" dt="2023-10-31T10:02:22.526" v="214" actId="26606"/>
          <ac:spMkLst>
            <pc:docMk/>
            <pc:sldMk cId="3747635970" sldId="264"/>
            <ac:spMk id="6" creationId="{106BC3CC-8E58-B52D-AEEA-E1B85C3FC2F5}"/>
          </ac:spMkLst>
        </pc:spChg>
        <pc:spChg chg="mod">
          <ac:chgData name="Peter Geelen (Quest For Security)" userId="eb323b04-b7a4-41e4-a507-3152ca9a1546" providerId="ADAL" clId="{24CA06EC-21AE-437C-B1E5-280F37FD435F}" dt="2023-10-31T10:02:22.526" v="214" actId="26606"/>
          <ac:spMkLst>
            <pc:docMk/>
            <pc:sldMk cId="3747635970" sldId="264"/>
            <ac:spMk id="7" creationId="{31BC0423-BB3C-A090-5866-8B9F4FA36943}"/>
          </ac:spMkLst>
        </pc:spChg>
        <pc:spChg chg="mod">
          <ac:chgData name="Peter Geelen (Quest For Security)" userId="eb323b04-b7a4-41e4-a507-3152ca9a1546" providerId="ADAL" clId="{24CA06EC-21AE-437C-B1E5-280F37FD435F}" dt="2023-10-31T10:02:22.526" v="214" actId="26606"/>
          <ac:spMkLst>
            <pc:docMk/>
            <pc:sldMk cId="3747635970" sldId="264"/>
            <ac:spMk id="8" creationId="{D26F6E4D-CA21-54FD-7EEA-56C60CACAEF2}"/>
          </ac:spMkLst>
        </pc:spChg>
        <pc:spChg chg="mod">
          <ac:chgData name="Peter Geelen (Quest For Security)" userId="eb323b04-b7a4-41e4-a507-3152ca9a1546" providerId="ADAL" clId="{24CA06EC-21AE-437C-B1E5-280F37FD435F}" dt="2023-10-31T10:02:22.526" v="214" actId="26606"/>
          <ac:spMkLst>
            <pc:docMk/>
            <pc:sldMk cId="3747635970" sldId="264"/>
            <ac:spMk id="9" creationId="{4DE2C5EB-5905-F510-40ED-017B3F33BBC7}"/>
          </ac:spMkLst>
        </pc:spChg>
        <pc:spChg chg="add">
          <ac:chgData name="Peter Geelen (Quest For Security)" userId="eb323b04-b7a4-41e4-a507-3152ca9a1546" providerId="ADAL" clId="{24CA06EC-21AE-437C-B1E5-280F37FD435F}" dt="2023-10-31T10:02:22.526" v="214" actId="26606"/>
          <ac:spMkLst>
            <pc:docMk/>
            <pc:sldMk cId="3747635970" sldId="264"/>
            <ac:spMk id="14" creationId="{04812C46-200A-4DEB-A05E-3ED6C68C2387}"/>
          </ac:spMkLst>
        </pc:spChg>
        <pc:spChg chg="add">
          <ac:chgData name="Peter Geelen (Quest For Security)" userId="eb323b04-b7a4-41e4-a507-3152ca9a1546" providerId="ADAL" clId="{24CA06EC-21AE-437C-B1E5-280F37FD435F}" dt="2023-10-31T10:02:22.526" v="214" actId="26606"/>
          <ac:spMkLst>
            <pc:docMk/>
            <pc:sldMk cId="3747635970" sldId="264"/>
            <ac:spMk id="16" creationId="{D1EA859B-E555-4109-94F3-6700E046E008}"/>
          </ac:spMkLst>
        </pc:spChg>
        <pc:picChg chg="add mod ord">
          <ac:chgData name="Peter Geelen (Quest For Security)" userId="eb323b04-b7a4-41e4-a507-3152ca9a1546" providerId="ADAL" clId="{24CA06EC-21AE-437C-B1E5-280F37FD435F}" dt="2023-10-31T10:02:22.526" v="214" actId="26606"/>
          <ac:picMkLst>
            <pc:docMk/>
            <pc:sldMk cId="3747635970" sldId="264"/>
            <ac:picMk id="4" creationId="{C817A193-1A63-EFD3-AD5D-0C1C3EF22507}"/>
          </ac:picMkLst>
        </pc:picChg>
      </pc:sldChg>
      <pc:sldChg chg="addSp delSp modSp mod setBg">
        <pc:chgData name="Peter Geelen (Quest For Security)" userId="eb323b04-b7a4-41e4-a507-3152ca9a1546" providerId="ADAL" clId="{24CA06EC-21AE-437C-B1E5-280F37FD435F}" dt="2023-10-31T10:04:12.159" v="219" actId="26606"/>
        <pc:sldMkLst>
          <pc:docMk/>
          <pc:sldMk cId="671938659" sldId="265"/>
        </pc:sldMkLst>
        <pc:spChg chg="mod ord">
          <ac:chgData name="Peter Geelen (Quest For Security)" userId="eb323b04-b7a4-41e4-a507-3152ca9a1546" providerId="ADAL" clId="{24CA06EC-21AE-437C-B1E5-280F37FD435F}" dt="2023-10-31T10:03:36.734" v="215" actId="26606"/>
          <ac:spMkLst>
            <pc:docMk/>
            <pc:sldMk cId="671938659" sldId="265"/>
            <ac:spMk id="3" creationId="{528AC7FA-AD17-CE9D-7290-786550FBFA2F}"/>
          </ac:spMkLst>
        </pc:spChg>
        <pc:spChg chg="mod">
          <ac:chgData name="Peter Geelen (Quest For Security)" userId="eb323b04-b7a4-41e4-a507-3152ca9a1546" providerId="ADAL" clId="{24CA06EC-21AE-437C-B1E5-280F37FD435F}" dt="2023-10-31T10:03:36.734" v="215" actId="26606"/>
          <ac:spMkLst>
            <pc:docMk/>
            <pc:sldMk cId="671938659" sldId="265"/>
            <ac:spMk id="6" creationId="{106BC3CC-8E58-B52D-AEEA-E1B85C3FC2F5}"/>
          </ac:spMkLst>
        </pc:spChg>
        <pc:spChg chg="mod">
          <ac:chgData name="Peter Geelen (Quest For Security)" userId="eb323b04-b7a4-41e4-a507-3152ca9a1546" providerId="ADAL" clId="{24CA06EC-21AE-437C-B1E5-280F37FD435F}" dt="2023-10-31T10:03:36.734" v="215" actId="26606"/>
          <ac:spMkLst>
            <pc:docMk/>
            <pc:sldMk cId="671938659" sldId="265"/>
            <ac:spMk id="7" creationId="{31BC0423-BB3C-A090-5866-8B9F4FA36943}"/>
          </ac:spMkLst>
        </pc:spChg>
        <pc:spChg chg="mod">
          <ac:chgData name="Peter Geelen (Quest For Security)" userId="eb323b04-b7a4-41e4-a507-3152ca9a1546" providerId="ADAL" clId="{24CA06EC-21AE-437C-B1E5-280F37FD435F}" dt="2023-10-31T10:03:36.734" v="215" actId="26606"/>
          <ac:spMkLst>
            <pc:docMk/>
            <pc:sldMk cId="671938659" sldId="265"/>
            <ac:spMk id="8" creationId="{D26F6E4D-CA21-54FD-7EEA-56C60CACAEF2}"/>
          </ac:spMkLst>
        </pc:spChg>
        <pc:spChg chg="mod">
          <ac:chgData name="Peter Geelen (Quest For Security)" userId="eb323b04-b7a4-41e4-a507-3152ca9a1546" providerId="ADAL" clId="{24CA06EC-21AE-437C-B1E5-280F37FD435F}" dt="2023-10-31T10:04:12.159" v="219" actId="26606"/>
          <ac:spMkLst>
            <pc:docMk/>
            <pc:sldMk cId="671938659" sldId="265"/>
            <ac:spMk id="9" creationId="{4DE2C5EB-5905-F510-40ED-017B3F33BBC7}"/>
          </ac:spMkLst>
        </pc:spChg>
        <pc:spChg chg="add del">
          <ac:chgData name="Peter Geelen (Quest For Security)" userId="eb323b04-b7a4-41e4-a507-3152ca9a1546" providerId="ADAL" clId="{24CA06EC-21AE-437C-B1E5-280F37FD435F}" dt="2023-10-31T10:04:12.159" v="219" actId="26606"/>
          <ac:spMkLst>
            <pc:docMk/>
            <pc:sldMk cId="671938659" sldId="265"/>
            <ac:spMk id="14" creationId="{5A0118C5-4F8D-4CF4-BADD-53FEACC6C42A}"/>
          </ac:spMkLst>
        </pc:spChg>
        <pc:spChg chg="add del">
          <ac:chgData name="Peter Geelen (Quest For Security)" userId="eb323b04-b7a4-41e4-a507-3152ca9a1546" providerId="ADAL" clId="{24CA06EC-21AE-437C-B1E5-280F37FD435F}" dt="2023-10-31T10:04:12.159" v="219" actId="26606"/>
          <ac:spMkLst>
            <pc:docMk/>
            <pc:sldMk cId="671938659" sldId="265"/>
            <ac:spMk id="16" creationId="{4E0A5C5C-2A95-428E-9F6A-0D29EBD57C9F}"/>
          </ac:spMkLst>
        </pc:spChg>
        <pc:spChg chg="add del">
          <ac:chgData name="Peter Geelen (Quest For Security)" userId="eb323b04-b7a4-41e4-a507-3152ca9a1546" providerId="ADAL" clId="{24CA06EC-21AE-437C-B1E5-280F37FD435F}" dt="2023-10-31T10:04:12.159" v="219" actId="26606"/>
          <ac:spMkLst>
            <pc:docMk/>
            <pc:sldMk cId="671938659" sldId="265"/>
            <ac:spMk id="18" creationId="{1056F38F-7C4E-461D-8709-7D0024AE1F79}"/>
          </ac:spMkLst>
        </pc:spChg>
        <pc:spChg chg="add del">
          <ac:chgData name="Peter Geelen (Quest For Security)" userId="eb323b04-b7a4-41e4-a507-3152ca9a1546" providerId="ADAL" clId="{24CA06EC-21AE-437C-B1E5-280F37FD435F}" dt="2023-10-31T10:04:12.159" v="219" actId="26606"/>
          <ac:spMkLst>
            <pc:docMk/>
            <pc:sldMk cId="671938659" sldId="265"/>
            <ac:spMk id="20" creationId="{C7278469-3C3C-49CE-AEEE-E176A4900B78}"/>
          </ac:spMkLst>
        </pc:spChg>
        <pc:spChg chg="add del">
          <ac:chgData name="Peter Geelen (Quest For Security)" userId="eb323b04-b7a4-41e4-a507-3152ca9a1546" providerId="ADAL" clId="{24CA06EC-21AE-437C-B1E5-280F37FD435F}" dt="2023-10-31T10:04:12.159" v="219" actId="26606"/>
          <ac:spMkLst>
            <pc:docMk/>
            <pc:sldMk cId="671938659" sldId="265"/>
            <ac:spMk id="26" creationId="{4C6598AB-1C17-4D54-951C-A082D94ACB7A}"/>
          </ac:spMkLst>
        </pc:spChg>
        <pc:spChg chg="add del">
          <ac:chgData name="Peter Geelen (Quest For Security)" userId="eb323b04-b7a4-41e4-a507-3152ca9a1546" providerId="ADAL" clId="{24CA06EC-21AE-437C-B1E5-280F37FD435F}" dt="2023-10-31T10:04:12.159" v="219" actId="26606"/>
          <ac:spMkLst>
            <pc:docMk/>
            <pc:sldMk cId="671938659" sldId="265"/>
            <ac:spMk id="28" creationId="{C83B66D7-137D-4AC1-B172-53D60F08BEB5}"/>
          </ac:spMkLst>
        </pc:spChg>
        <pc:spChg chg="add del">
          <ac:chgData name="Peter Geelen (Quest For Security)" userId="eb323b04-b7a4-41e4-a507-3152ca9a1546" providerId="ADAL" clId="{24CA06EC-21AE-437C-B1E5-280F37FD435F}" dt="2023-10-31T10:04:12.159" v="219" actId="26606"/>
          <ac:spMkLst>
            <pc:docMk/>
            <pc:sldMk cId="671938659" sldId="265"/>
            <ac:spMk id="30" creationId="{F6B92503-6984-4D15-8B98-8718709B785D}"/>
          </ac:spMkLst>
        </pc:spChg>
        <pc:spChg chg="add del">
          <ac:chgData name="Peter Geelen (Quest For Security)" userId="eb323b04-b7a4-41e4-a507-3152ca9a1546" providerId="ADAL" clId="{24CA06EC-21AE-437C-B1E5-280F37FD435F}" dt="2023-10-31T10:04:12.159" v="219" actId="26606"/>
          <ac:spMkLst>
            <pc:docMk/>
            <pc:sldMk cId="671938659" sldId="265"/>
            <ac:spMk id="32" creationId="{08DDF938-524E-4C18-A47D-C00627832366}"/>
          </ac:spMkLst>
        </pc:spChg>
        <pc:spChg chg="add">
          <ac:chgData name="Peter Geelen (Quest For Security)" userId="eb323b04-b7a4-41e4-a507-3152ca9a1546" providerId="ADAL" clId="{24CA06EC-21AE-437C-B1E5-280F37FD435F}" dt="2023-10-31T10:04:12.159" v="219" actId="26606"/>
          <ac:spMkLst>
            <pc:docMk/>
            <pc:sldMk cId="671938659" sldId="265"/>
            <ac:spMk id="44" creationId="{5A0118C5-4F8D-4CF4-BADD-53FEACC6C42A}"/>
          </ac:spMkLst>
        </pc:spChg>
        <pc:spChg chg="add">
          <ac:chgData name="Peter Geelen (Quest For Security)" userId="eb323b04-b7a4-41e4-a507-3152ca9a1546" providerId="ADAL" clId="{24CA06EC-21AE-437C-B1E5-280F37FD435F}" dt="2023-10-31T10:04:12.159" v="219" actId="26606"/>
          <ac:spMkLst>
            <pc:docMk/>
            <pc:sldMk cId="671938659" sldId="265"/>
            <ac:spMk id="46" creationId="{D0A98BBA-D3EA-45DC-B8A1-9C61397D4C21}"/>
          </ac:spMkLst>
        </pc:spChg>
        <pc:spChg chg="add">
          <ac:chgData name="Peter Geelen (Quest For Security)" userId="eb323b04-b7a4-41e4-a507-3152ca9a1546" providerId="ADAL" clId="{24CA06EC-21AE-437C-B1E5-280F37FD435F}" dt="2023-10-31T10:04:12.159" v="219" actId="26606"/>
          <ac:spMkLst>
            <pc:docMk/>
            <pc:sldMk cId="671938659" sldId="265"/>
            <ac:spMk id="48" creationId="{2E4C95AB-2BD7-4E38-BDD5-1E41F3A9BCF3}"/>
          </ac:spMkLst>
        </pc:spChg>
        <pc:grpChg chg="add del">
          <ac:chgData name="Peter Geelen (Quest For Security)" userId="eb323b04-b7a4-41e4-a507-3152ca9a1546" providerId="ADAL" clId="{24CA06EC-21AE-437C-B1E5-280F37FD435F}" dt="2023-10-31T10:04:12.159" v="219" actId="26606"/>
          <ac:grpSpMkLst>
            <pc:docMk/>
            <pc:sldMk cId="671938659" sldId="265"/>
            <ac:grpSpMk id="22" creationId="{93DC754C-7E09-422D-A8BB-AF632E90DFA2}"/>
          </ac:grpSpMkLst>
        </pc:grpChg>
        <pc:grpChg chg="add del">
          <ac:chgData name="Peter Geelen (Quest For Security)" userId="eb323b04-b7a4-41e4-a507-3152ca9a1546" providerId="ADAL" clId="{24CA06EC-21AE-437C-B1E5-280F37FD435F}" dt="2023-10-31T10:04:12.159" v="219" actId="26606"/>
          <ac:grpSpMkLst>
            <pc:docMk/>
            <pc:sldMk cId="671938659" sldId="265"/>
            <ac:grpSpMk id="34" creationId="{3773FAF5-C452-4455-9411-D6AF5EBD4CA9}"/>
          </ac:grpSpMkLst>
        </pc:grpChg>
        <pc:grpChg chg="add">
          <ac:chgData name="Peter Geelen (Quest For Security)" userId="eb323b04-b7a4-41e4-a507-3152ca9a1546" providerId="ADAL" clId="{24CA06EC-21AE-437C-B1E5-280F37FD435F}" dt="2023-10-31T10:04:12.159" v="219" actId="26606"/>
          <ac:grpSpMkLst>
            <pc:docMk/>
            <pc:sldMk cId="671938659" sldId="265"/>
            <ac:grpSpMk id="50" creationId="{85836128-58DE-4E5A-B27E-DFE747CA0B2B}"/>
          </ac:grpSpMkLst>
        </pc:grpChg>
      </pc:sldChg>
      <pc:sldChg chg="addSp modSp mod setBg">
        <pc:chgData name="Peter Geelen (Quest For Security)" userId="eb323b04-b7a4-41e4-a507-3152ca9a1546" providerId="ADAL" clId="{24CA06EC-21AE-437C-B1E5-280F37FD435F}" dt="2023-10-31T09:52:18.113" v="82" actId="20577"/>
        <pc:sldMkLst>
          <pc:docMk/>
          <pc:sldMk cId="537664952" sldId="266"/>
        </pc:sldMkLst>
        <pc:spChg chg="mod">
          <ac:chgData name="Peter Geelen (Quest For Security)" userId="eb323b04-b7a4-41e4-a507-3152ca9a1546" providerId="ADAL" clId="{24CA06EC-21AE-437C-B1E5-280F37FD435F}" dt="2023-10-31T09:10:06.403" v="13" actId="26606"/>
          <ac:spMkLst>
            <pc:docMk/>
            <pc:sldMk cId="537664952" sldId="266"/>
            <ac:spMk id="6" creationId="{106BC3CC-8E58-B52D-AEEA-E1B85C3FC2F5}"/>
          </ac:spMkLst>
        </pc:spChg>
        <pc:spChg chg="mod">
          <ac:chgData name="Peter Geelen (Quest For Security)" userId="eb323b04-b7a4-41e4-a507-3152ca9a1546" providerId="ADAL" clId="{24CA06EC-21AE-437C-B1E5-280F37FD435F}" dt="2023-10-31T09:10:06.403" v="13" actId="26606"/>
          <ac:spMkLst>
            <pc:docMk/>
            <pc:sldMk cId="537664952" sldId="266"/>
            <ac:spMk id="7" creationId="{31BC0423-BB3C-A090-5866-8B9F4FA36943}"/>
          </ac:spMkLst>
        </pc:spChg>
        <pc:spChg chg="mod">
          <ac:chgData name="Peter Geelen (Quest For Security)" userId="eb323b04-b7a4-41e4-a507-3152ca9a1546" providerId="ADAL" clId="{24CA06EC-21AE-437C-B1E5-280F37FD435F}" dt="2023-10-31T09:10:06.403" v="13" actId="26606"/>
          <ac:spMkLst>
            <pc:docMk/>
            <pc:sldMk cId="537664952" sldId="266"/>
            <ac:spMk id="8" creationId="{D26F6E4D-CA21-54FD-7EEA-56C60CACAEF2}"/>
          </ac:spMkLst>
        </pc:spChg>
        <pc:spChg chg="mod">
          <ac:chgData name="Peter Geelen (Quest For Security)" userId="eb323b04-b7a4-41e4-a507-3152ca9a1546" providerId="ADAL" clId="{24CA06EC-21AE-437C-B1E5-280F37FD435F}" dt="2023-10-31T09:52:18.113" v="82" actId="20577"/>
          <ac:spMkLst>
            <pc:docMk/>
            <pc:sldMk cId="537664952" sldId="266"/>
            <ac:spMk id="9" creationId="{4DE2C5EB-5905-F510-40ED-017B3F33BBC7}"/>
          </ac:spMkLst>
        </pc:spChg>
        <pc:spChg chg="mod ord">
          <ac:chgData name="Peter Geelen (Quest For Security)" userId="eb323b04-b7a4-41e4-a507-3152ca9a1546" providerId="ADAL" clId="{24CA06EC-21AE-437C-B1E5-280F37FD435F}" dt="2023-10-31T09:10:06.403" v="13" actId="26606"/>
          <ac:spMkLst>
            <pc:docMk/>
            <pc:sldMk cId="537664952" sldId="266"/>
            <ac:spMk id="14" creationId="{2A6DED08-6D96-5014-26D0-DFF218E5844A}"/>
          </ac:spMkLst>
        </pc:spChg>
        <pc:spChg chg="add">
          <ac:chgData name="Peter Geelen (Quest For Security)" userId="eb323b04-b7a4-41e4-a507-3152ca9a1546" providerId="ADAL" clId="{24CA06EC-21AE-437C-B1E5-280F37FD435F}" dt="2023-10-31T09:10:06.403" v="13" actId="26606"/>
          <ac:spMkLst>
            <pc:docMk/>
            <pc:sldMk cId="537664952" sldId="266"/>
            <ac:spMk id="20" creationId="{9F7D5CDA-D291-4307-BF55-1381FED29634}"/>
          </ac:spMkLst>
        </pc:spChg>
        <pc:spChg chg="add">
          <ac:chgData name="Peter Geelen (Quest For Security)" userId="eb323b04-b7a4-41e4-a507-3152ca9a1546" providerId="ADAL" clId="{24CA06EC-21AE-437C-B1E5-280F37FD435F}" dt="2023-10-31T09:10:06.403" v="13" actId="26606"/>
          <ac:spMkLst>
            <pc:docMk/>
            <pc:sldMk cId="537664952" sldId="266"/>
            <ac:spMk id="22" creationId="{59B296B9-C5A5-4E4F-9B60-C907B5F1466C}"/>
          </ac:spMkLst>
        </pc:spChg>
        <pc:spChg chg="add">
          <ac:chgData name="Peter Geelen (Quest For Security)" userId="eb323b04-b7a4-41e4-a507-3152ca9a1546" providerId="ADAL" clId="{24CA06EC-21AE-437C-B1E5-280F37FD435F}" dt="2023-10-31T09:10:06.403" v="13" actId="26606"/>
          <ac:spMkLst>
            <pc:docMk/>
            <pc:sldMk cId="537664952" sldId="266"/>
            <ac:spMk id="24" creationId="{D0300FD3-5AF1-6305-15FA-9078072672E2}"/>
          </ac:spMkLst>
        </pc:spChg>
        <pc:picChg chg="add">
          <ac:chgData name="Peter Geelen (Quest For Security)" userId="eb323b04-b7a4-41e4-a507-3152ca9a1546" providerId="ADAL" clId="{24CA06EC-21AE-437C-B1E5-280F37FD435F}" dt="2023-10-31T09:10:06.403" v="13" actId="26606"/>
          <ac:picMkLst>
            <pc:docMk/>
            <pc:sldMk cId="537664952" sldId="266"/>
            <ac:picMk id="16" creationId="{46C5991F-FCF0-C855-FE2A-833349A9C473}"/>
          </ac:picMkLst>
        </pc:picChg>
      </pc:sldChg>
      <pc:sldChg chg="addSp modSp mod setBg">
        <pc:chgData name="Peter Geelen (Quest For Security)" userId="eb323b04-b7a4-41e4-a507-3152ca9a1546" providerId="ADAL" clId="{24CA06EC-21AE-437C-B1E5-280F37FD435F}" dt="2023-10-31T10:04:05.206" v="217" actId="26606"/>
        <pc:sldMkLst>
          <pc:docMk/>
          <pc:sldMk cId="2070467410" sldId="267"/>
        </pc:sldMkLst>
        <pc:spChg chg="mod ord">
          <ac:chgData name="Peter Geelen (Quest For Security)" userId="eb323b04-b7a4-41e4-a507-3152ca9a1546" providerId="ADAL" clId="{24CA06EC-21AE-437C-B1E5-280F37FD435F}" dt="2023-10-31T10:04:05.206" v="217" actId="26606"/>
          <ac:spMkLst>
            <pc:docMk/>
            <pc:sldMk cId="2070467410" sldId="267"/>
            <ac:spMk id="3" creationId="{528AC7FA-AD17-CE9D-7290-786550FBFA2F}"/>
          </ac:spMkLst>
        </pc:spChg>
        <pc:spChg chg="mod">
          <ac:chgData name="Peter Geelen (Quest For Security)" userId="eb323b04-b7a4-41e4-a507-3152ca9a1546" providerId="ADAL" clId="{24CA06EC-21AE-437C-B1E5-280F37FD435F}" dt="2023-10-31T10:04:05.206" v="217" actId="26606"/>
          <ac:spMkLst>
            <pc:docMk/>
            <pc:sldMk cId="2070467410" sldId="267"/>
            <ac:spMk id="6" creationId="{106BC3CC-8E58-B52D-AEEA-E1B85C3FC2F5}"/>
          </ac:spMkLst>
        </pc:spChg>
        <pc:spChg chg="mod">
          <ac:chgData name="Peter Geelen (Quest For Security)" userId="eb323b04-b7a4-41e4-a507-3152ca9a1546" providerId="ADAL" clId="{24CA06EC-21AE-437C-B1E5-280F37FD435F}" dt="2023-10-31T10:04:05.206" v="217" actId="26606"/>
          <ac:spMkLst>
            <pc:docMk/>
            <pc:sldMk cId="2070467410" sldId="267"/>
            <ac:spMk id="7" creationId="{31BC0423-BB3C-A090-5866-8B9F4FA36943}"/>
          </ac:spMkLst>
        </pc:spChg>
        <pc:spChg chg="mod">
          <ac:chgData name="Peter Geelen (Quest For Security)" userId="eb323b04-b7a4-41e4-a507-3152ca9a1546" providerId="ADAL" clId="{24CA06EC-21AE-437C-B1E5-280F37FD435F}" dt="2023-10-31T10:04:05.206" v="217" actId="26606"/>
          <ac:spMkLst>
            <pc:docMk/>
            <pc:sldMk cId="2070467410" sldId="267"/>
            <ac:spMk id="8" creationId="{D26F6E4D-CA21-54FD-7EEA-56C60CACAEF2}"/>
          </ac:spMkLst>
        </pc:spChg>
        <pc:spChg chg="mod">
          <ac:chgData name="Peter Geelen (Quest For Security)" userId="eb323b04-b7a4-41e4-a507-3152ca9a1546" providerId="ADAL" clId="{24CA06EC-21AE-437C-B1E5-280F37FD435F}" dt="2023-10-31T10:04:05.206" v="217" actId="26606"/>
          <ac:spMkLst>
            <pc:docMk/>
            <pc:sldMk cId="2070467410" sldId="267"/>
            <ac:spMk id="9" creationId="{4DE2C5EB-5905-F510-40ED-017B3F33BBC7}"/>
          </ac:spMkLst>
        </pc:spChg>
        <pc:spChg chg="add">
          <ac:chgData name="Peter Geelen (Quest For Security)" userId="eb323b04-b7a4-41e4-a507-3152ca9a1546" providerId="ADAL" clId="{24CA06EC-21AE-437C-B1E5-280F37FD435F}" dt="2023-10-31T10:04:05.206" v="217" actId="26606"/>
          <ac:spMkLst>
            <pc:docMk/>
            <pc:sldMk cId="2070467410" sldId="267"/>
            <ac:spMk id="14" creationId="{5A0118C5-4F8D-4CF4-BADD-53FEACC6C42A}"/>
          </ac:spMkLst>
        </pc:spChg>
        <pc:spChg chg="add">
          <ac:chgData name="Peter Geelen (Quest For Security)" userId="eb323b04-b7a4-41e4-a507-3152ca9a1546" providerId="ADAL" clId="{24CA06EC-21AE-437C-B1E5-280F37FD435F}" dt="2023-10-31T10:04:05.206" v="217" actId="26606"/>
          <ac:spMkLst>
            <pc:docMk/>
            <pc:sldMk cId="2070467410" sldId="267"/>
            <ac:spMk id="16" creationId="{D0A98BBA-D3EA-45DC-B8A1-9C61397D4C21}"/>
          </ac:spMkLst>
        </pc:spChg>
        <pc:spChg chg="add">
          <ac:chgData name="Peter Geelen (Quest For Security)" userId="eb323b04-b7a4-41e4-a507-3152ca9a1546" providerId="ADAL" clId="{24CA06EC-21AE-437C-B1E5-280F37FD435F}" dt="2023-10-31T10:04:05.206" v="217" actId="26606"/>
          <ac:spMkLst>
            <pc:docMk/>
            <pc:sldMk cId="2070467410" sldId="267"/>
            <ac:spMk id="18" creationId="{2E4C95AB-2BD7-4E38-BDD5-1E41F3A9BCF3}"/>
          </ac:spMkLst>
        </pc:spChg>
        <pc:grpChg chg="add">
          <ac:chgData name="Peter Geelen (Quest For Security)" userId="eb323b04-b7a4-41e4-a507-3152ca9a1546" providerId="ADAL" clId="{24CA06EC-21AE-437C-B1E5-280F37FD435F}" dt="2023-10-31T10:04:05.206" v="217" actId="26606"/>
          <ac:grpSpMkLst>
            <pc:docMk/>
            <pc:sldMk cId="2070467410" sldId="267"/>
            <ac:grpSpMk id="20" creationId="{85836128-58DE-4E5A-B27E-DFE747CA0B2B}"/>
          </ac:grpSpMkLst>
        </pc:grpChg>
      </pc:sldChg>
      <pc:sldChg chg="addSp delSp modSp mod setBg">
        <pc:chgData name="Peter Geelen (Quest For Security)" userId="eb323b04-b7a4-41e4-a507-3152ca9a1546" providerId="ADAL" clId="{24CA06EC-21AE-437C-B1E5-280F37FD435F}" dt="2023-10-31T10:04:09.206" v="218" actId="26606"/>
        <pc:sldMkLst>
          <pc:docMk/>
          <pc:sldMk cId="2396660479" sldId="268"/>
        </pc:sldMkLst>
        <pc:spChg chg="mod ord">
          <ac:chgData name="Peter Geelen (Quest For Security)" userId="eb323b04-b7a4-41e4-a507-3152ca9a1546" providerId="ADAL" clId="{24CA06EC-21AE-437C-B1E5-280F37FD435F}" dt="2023-10-31T10:03:54.858" v="216" actId="26606"/>
          <ac:spMkLst>
            <pc:docMk/>
            <pc:sldMk cId="2396660479" sldId="268"/>
            <ac:spMk id="3" creationId="{528AC7FA-AD17-CE9D-7290-786550FBFA2F}"/>
          </ac:spMkLst>
        </pc:spChg>
        <pc:spChg chg="mod">
          <ac:chgData name="Peter Geelen (Quest For Security)" userId="eb323b04-b7a4-41e4-a507-3152ca9a1546" providerId="ADAL" clId="{24CA06EC-21AE-437C-B1E5-280F37FD435F}" dt="2023-10-31T10:03:54.858" v="216" actId="26606"/>
          <ac:spMkLst>
            <pc:docMk/>
            <pc:sldMk cId="2396660479" sldId="268"/>
            <ac:spMk id="6" creationId="{106BC3CC-8E58-B52D-AEEA-E1B85C3FC2F5}"/>
          </ac:spMkLst>
        </pc:spChg>
        <pc:spChg chg="mod">
          <ac:chgData name="Peter Geelen (Quest For Security)" userId="eb323b04-b7a4-41e4-a507-3152ca9a1546" providerId="ADAL" clId="{24CA06EC-21AE-437C-B1E5-280F37FD435F}" dt="2023-10-31T10:03:54.858" v="216" actId="26606"/>
          <ac:spMkLst>
            <pc:docMk/>
            <pc:sldMk cId="2396660479" sldId="268"/>
            <ac:spMk id="7" creationId="{31BC0423-BB3C-A090-5866-8B9F4FA36943}"/>
          </ac:spMkLst>
        </pc:spChg>
        <pc:spChg chg="mod">
          <ac:chgData name="Peter Geelen (Quest For Security)" userId="eb323b04-b7a4-41e4-a507-3152ca9a1546" providerId="ADAL" clId="{24CA06EC-21AE-437C-B1E5-280F37FD435F}" dt="2023-10-31T10:03:54.858" v="216" actId="26606"/>
          <ac:spMkLst>
            <pc:docMk/>
            <pc:sldMk cId="2396660479" sldId="268"/>
            <ac:spMk id="8" creationId="{D26F6E4D-CA21-54FD-7EEA-56C60CACAEF2}"/>
          </ac:spMkLst>
        </pc:spChg>
        <pc:spChg chg="mod">
          <ac:chgData name="Peter Geelen (Quest For Security)" userId="eb323b04-b7a4-41e4-a507-3152ca9a1546" providerId="ADAL" clId="{24CA06EC-21AE-437C-B1E5-280F37FD435F}" dt="2023-10-31T10:04:09.206" v="218" actId="26606"/>
          <ac:spMkLst>
            <pc:docMk/>
            <pc:sldMk cId="2396660479" sldId="268"/>
            <ac:spMk id="9" creationId="{4DE2C5EB-5905-F510-40ED-017B3F33BBC7}"/>
          </ac:spMkLst>
        </pc:spChg>
        <pc:spChg chg="add del">
          <ac:chgData name="Peter Geelen (Quest For Security)" userId="eb323b04-b7a4-41e4-a507-3152ca9a1546" providerId="ADAL" clId="{24CA06EC-21AE-437C-B1E5-280F37FD435F}" dt="2023-10-31T10:04:09.206" v="218" actId="26606"/>
          <ac:spMkLst>
            <pc:docMk/>
            <pc:sldMk cId="2396660479" sldId="268"/>
            <ac:spMk id="14" creationId="{5A0118C5-4F8D-4CF4-BADD-53FEACC6C42A}"/>
          </ac:spMkLst>
        </pc:spChg>
        <pc:spChg chg="add del">
          <ac:chgData name="Peter Geelen (Quest For Security)" userId="eb323b04-b7a4-41e4-a507-3152ca9a1546" providerId="ADAL" clId="{24CA06EC-21AE-437C-B1E5-280F37FD435F}" dt="2023-10-31T10:04:09.206" v="218" actId="26606"/>
          <ac:spMkLst>
            <pc:docMk/>
            <pc:sldMk cId="2396660479" sldId="268"/>
            <ac:spMk id="16" creationId="{4E0A5C5C-2A95-428E-9F6A-0D29EBD57C9F}"/>
          </ac:spMkLst>
        </pc:spChg>
        <pc:spChg chg="add del">
          <ac:chgData name="Peter Geelen (Quest For Security)" userId="eb323b04-b7a4-41e4-a507-3152ca9a1546" providerId="ADAL" clId="{24CA06EC-21AE-437C-B1E5-280F37FD435F}" dt="2023-10-31T10:04:09.206" v="218" actId="26606"/>
          <ac:spMkLst>
            <pc:docMk/>
            <pc:sldMk cId="2396660479" sldId="268"/>
            <ac:spMk id="18" creationId="{1056F38F-7C4E-461D-8709-7D0024AE1F79}"/>
          </ac:spMkLst>
        </pc:spChg>
        <pc:spChg chg="add del">
          <ac:chgData name="Peter Geelen (Quest For Security)" userId="eb323b04-b7a4-41e4-a507-3152ca9a1546" providerId="ADAL" clId="{24CA06EC-21AE-437C-B1E5-280F37FD435F}" dt="2023-10-31T10:04:09.206" v="218" actId="26606"/>
          <ac:spMkLst>
            <pc:docMk/>
            <pc:sldMk cId="2396660479" sldId="268"/>
            <ac:spMk id="20" creationId="{C7278469-3C3C-49CE-AEEE-E176A4900B78}"/>
          </ac:spMkLst>
        </pc:spChg>
        <pc:spChg chg="add del">
          <ac:chgData name="Peter Geelen (Quest For Security)" userId="eb323b04-b7a4-41e4-a507-3152ca9a1546" providerId="ADAL" clId="{24CA06EC-21AE-437C-B1E5-280F37FD435F}" dt="2023-10-31T10:04:09.206" v="218" actId="26606"/>
          <ac:spMkLst>
            <pc:docMk/>
            <pc:sldMk cId="2396660479" sldId="268"/>
            <ac:spMk id="26" creationId="{4C6598AB-1C17-4D54-951C-A082D94ACB7A}"/>
          </ac:spMkLst>
        </pc:spChg>
        <pc:spChg chg="add del">
          <ac:chgData name="Peter Geelen (Quest For Security)" userId="eb323b04-b7a4-41e4-a507-3152ca9a1546" providerId="ADAL" clId="{24CA06EC-21AE-437C-B1E5-280F37FD435F}" dt="2023-10-31T10:04:09.206" v="218" actId="26606"/>
          <ac:spMkLst>
            <pc:docMk/>
            <pc:sldMk cId="2396660479" sldId="268"/>
            <ac:spMk id="28" creationId="{C83B66D7-137D-4AC1-B172-53D60F08BEB5}"/>
          </ac:spMkLst>
        </pc:spChg>
        <pc:spChg chg="add del">
          <ac:chgData name="Peter Geelen (Quest For Security)" userId="eb323b04-b7a4-41e4-a507-3152ca9a1546" providerId="ADAL" clId="{24CA06EC-21AE-437C-B1E5-280F37FD435F}" dt="2023-10-31T10:04:09.206" v="218" actId="26606"/>
          <ac:spMkLst>
            <pc:docMk/>
            <pc:sldMk cId="2396660479" sldId="268"/>
            <ac:spMk id="30" creationId="{F6B92503-6984-4D15-8B98-8718709B785D}"/>
          </ac:spMkLst>
        </pc:spChg>
        <pc:spChg chg="add del">
          <ac:chgData name="Peter Geelen (Quest For Security)" userId="eb323b04-b7a4-41e4-a507-3152ca9a1546" providerId="ADAL" clId="{24CA06EC-21AE-437C-B1E5-280F37FD435F}" dt="2023-10-31T10:04:09.206" v="218" actId="26606"/>
          <ac:spMkLst>
            <pc:docMk/>
            <pc:sldMk cId="2396660479" sldId="268"/>
            <ac:spMk id="32" creationId="{08DDF938-524E-4C18-A47D-C00627832366}"/>
          </ac:spMkLst>
        </pc:spChg>
        <pc:spChg chg="add">
          <ac:chgData name="Peter Geelen (Quest For Security)" userId="eb323b04-b7a4-41e4-a507-3152ca9a1546" providerId="ADAL" clId="{24CA06EC-21AE-437C-B1E5-280F37FD435F}" dt="2023-10-31T10:04:09.206" v="218" actId="26606"/>
          <ac:spMkLst>
            <pc:docMk/>
            <pc:sldMk cId="2396660479" sldId="268"/>
            <ac:spMk id="44" creationId="{5A0118C5-4F8D-4CF4-BADD-53FEACC6C42A}"/>
          </ac:spMkLst>
        </pc:spChg>
        <pc:spChg chg="add">
          <ac:chgData name="Peter Geelen (Quest For Security)" userId="eb323b04-b7a4-41e4-a507-3152ca9a1546" providerId="ADAL" clId="{24CA06EC-21AE-437C-B1E5-280F37FD435F}" dt="2023-10-31T10:04:09.206" v="218" actId="26606"/>
          <ac:spMkLst>
            <pc:docMk/>
            <pc:sldMk cId="2396660479" sldId="268"/>
            <ac:spMk id="46" creationId="{D0A98BBA-D3EA-45DC-B8A1-9C61397D4C21}"/>
          </ac:spMkLst>
        </pc:spChg>
        <pc:spChg chg="add">
          <ac:chgData name="Peter Geelen (Quest For Security)" userId="eb323b04-b7a4-41e4-a507-3152ca9a1546" providerId="ADAL" clId="{24CA06EC-21AE-437C-B1E5-280F37FD435F}" dt="2023-10-31T10:04:09.206" v="218" actId="26606"/>
          <ac:spMkLst>
            <pc:docMk/>
            <pc:sldMk cId="2396660479" sldId="268"/>
            <ac:spMk id="48" creationId="{2E4C95AB-2BD7-4E38-BDD5-1E41F3A9BCF3}"/>
          </ac:spMkLst>
        </pc:spChg>
        <pc:grpChg chg="add del">
          <ac:chgData name="Peter Geelen (Quest For Security)" userId="eb323b04-b7a4-41e4-a507-3152ca9a1546" providerId="ADAL" clId="{24CA06EC-21AE-437C-B1E5-280F37FD435F}" dt="2023-10-31T10:04:09.206" v="218" actId="26606"/>
          <ac:grpSpMkLst>
            <pc:docMk/>
            <pc:sldMk cId="2396660479" sldId="268"/>
            <ac:grpSpMk id="22" creationId="{93DC754C-7E09-422D-A8BB-AF632E90DFA2}"/>
          </ac:grpSpMkLst>
        </pc:grpChg>
        <pc:grpChg chg="add del">
          <ac:chgData name="Peter Geelen (Quest For Security)" userId="eb323b04-b7a4-41e4-a507-3152ca9a1546" providerId="ADAL" clId="{24CA06EC-21AE-437C-B1E5-280F37FD435F}" dt="2023-10-31T10:04:09.206" v="218" actId="26606"/>
          <ac:grpSpMkLst>
            <pc:docMk/>
            <pc:sldMk cId="2396660479" sldId="268"/>
            <ac:grpSpMk id="34" creationId="{3773FAF5-C452-4455-9411-D6AF5EBD4CA9}"/>
          </ac:grpSpMkLst>
        </pc:grpChg>
        <pc:grpChg chg="add">
          <ac:chgData name="Peter Geelen (Quest For Security)" userId="eb323b04-b7a4-41e4-a507-3152ca9a1546" providerId="ADAL" clId="{24CA06EC-21AE-437C-B1E5-280F37FD435F}" dt="2023-10-31T10:04:09.206" v="218" actId="26606"/>
          <ac:grpSpMkLst>
            <pc:docMk/>
            <pc:sldMk cId="2396660479" sldId="268"/>
            <ac:grpSpMk id="50" creationId="{85836128-58DE-4E5A-B27E-DFE747CA0B2B}"/>
          </ac:grpSpMkLst>
        </pc:grpChg>
      </pc:sldChg>
      <pc:sldMasterChg chg="addSp delSp modSp mod modSldLayout">
        <pc:chgData name="Peter Geelen (Quest For Security)" userId="eb323b04-b7a4-41e4-a507-3152ca9a1546" providerId="ADAL" clId="{24CA06EC-21AE-437C-B1E5-280F37FD435F}" dt="2023-10-31T09:54:37.075" v="120" actId="29295"/>
        <pc:sldMasterMkLst>
          <pc:docMk/>
          <pc:sldMasterMk cId="3396571323" sldId="2147483648"/>
        </pc:sldMasterMkLst>
        <pc:picChg chg="add del mod ord">
          <ac:chgData name="Peter Geelen (Quest For Security)" userId="eb323b04-b7a4-41e4-a507-3152ca9a1546" providerId="ADAL" clId="{24CA06EC-21AE-437C-B1E5-280F37FD435F}" dt="2023-10-31T08:58:58.483" v="8" actId="931"/>
          <ac:picMkLst>
            <pc:docMk/>
            <pc:sldMasterMk cId="3396571323" sldId="2147483648"/>
            <ac:picMk id="8" creationId="{DDC3788F-D243-6D0A-94AB-B05E4F4CE043}"/>
          </ac:picMkLst>
        </pc:picChg>
        <pc:sldLayoutChg chg="addSp modSp mod">
          <pc:chgData name="Peter Geelen (Quest For Security)" userId="eb323b04-b7a4-41e4-a507-3152ca9a1546" providerId="ADAL" clId="{24CA06EC-21AE-437C-B1E5-280F37FD435F}" dt="2023-10-31T09:54:37.075" v="120" actId="29295"/>
          <pc:sldLayoutMkLst>
            <pc:docMk/>
            <pc:sldMasterMk cId="3396571323" sldId="2147483648"/>
            <pc:sldLayoutMk cId="665826895" sldId="2147483649"/>
          </pc:sldLayoutMkLst>
          <pc:picChg chg="add mod ord">
            <ac:chgData name="Peter Geelen (Quest For Security)" userId="eb323b04-b7a4-41e4-a507-3152ca9a1546" providerId="ADAL" clId="{24CA06EC-21AE-437C-B1E5-280F37FD435F}" dt="2023-10-31T09:54:37.075" v="120" actId="29295"/>
            <ac:picMkLst>
              <pc:docMk/>
              <pc:sldMasterMk cId="3396571323" sldId="2147483648"/>
              <pc:sldLayoutMk cId="665826895" sldId="2147483649"/>
              <ac:picMk id="8" creationId="{347B978B-3F2B-4AB1-F079-5997B6846700}"/>
            </ac:picMkLst>
          </pc:picChg>
        </pc:sldLayoutChg>
      </pc:sldMasterChg>
    </pc:docChg>
  </pc:docChgLst>
</pc:chgInfo>
</file>

<file path=ppt/media/image1.pn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DF6626-A253-493C-BF26-BE6CBDCC0475}" type="datetimeFigureOut">
              <a:rPr lang="en-GB" smtClean="0"/>
              <a:t>31/10/2023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C42BBD-261E-452F-BD1A-2A16B220CF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600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 background picture in slide master (menu View &gt; Slide master)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C42BBD-261E-452F-BD1A-2A16B220CFA8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0762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-up of a computer circuit board&#10;&#10;Description automatically generated">
            <a:extLst>
              <a:ext uri="{FF2B5EF4-FFF2-40B4-BE49-F238E27FC236}">
                <a16:creationId xmlns:a16="http://schemas.microsoft.com/office/drawing/2014/main" id="{347B978B-3F2B-4AB1-F079-5997B68467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3DC1B3-34A1-B276-4D2C-20C238F347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6F6CA1-0587-3D78-493C-5560D142C0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24C13B-752E-E82D-A756-D5AAE01F0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EC779-59B7-45A6-9F5C-A8F0B19D7279}" type="datetime1">
              <a:rPr lang="en-GB" smtClean="0"/>
              <a:t>31/10/2023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1AA137-BBAC-CEC6-B35F-72295CE40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CONFIDENTIAL - INTERNAL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9FEB5-6E79-C033-0D13-D686BFFF7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CC827-0890-441F-AF75-6922321CC9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5826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4350D-991A-A7BD-96E0-D4AA644DE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4594AF-6D48-D94D-EC12-0585F058BF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2FB9E2-6F12-8F73-A721-D589AAC6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9F5F8-1EAD-4698-AEAE-5321FCA28282}" type="datetime1">
              <a:rPr lang="en-GB" smtClean="0"/>
              <a:t>31/10/2023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C31199-AFCF-5D45-1A32-7F2D2999C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CONFIDENTIAL - INTERNAL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CB481-4105-DBF6-6F2F-C0A82B98D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CC827-0890-441F-AF75-6922321CC9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633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558131-77BC-2EA7-8D81-5A40B63443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422873-54B9-D11C-C4C5-E84C0C4132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468E8C-DA48-3CD1-685F-38983DD4A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7B8E-3981-41FB-B5AE-341E8ABE8278}" type="datetime1">
              <a:rPr lang="en-GB" smtClean="0"/>
              <a:t>31/10/2023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5CC3FA-5E6F-108A-F3F9-D07FBB0D2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CONFIDENTIAL - INTERNAL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7A5D5-70EE-7F36-44D4-15473067F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CC827-0890-441F-AF75-6922321CC9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7521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A3251-D5E6-C93E-70EA-67030C1B3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A0F07-508C-BE67-7618-88CD80DD36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13B14D-820D-8232-E6AB-2D19FD96C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678FD-7291-4F40-A32E-78941DA31494}" type="datetime1">
              <a:rPr lang="en-GB" smtClean="0"/>
              <a:t>31/10/2023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7DC0D-3314-3675-001F-A492F8110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CONFIDENTIAL - INTERNAL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9C75C2-434E-F978-3A8D-333A8C54E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CC827-0890-441F-AF75-6922321CC9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2351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26BE3-7703-219F-0585-FFB47D755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055794-97A9-85C2-6F57-4D8A547EF1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0D4A0-49AB-7DAA-8C64-5510B39D7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18877-AD05-4CC9-AFF7-7DE28EBDCE1B}" type="datetime1">
              <a:rPr lang="en-GB" smtClean="0"/>
              <a:t>31/10/2023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23C35-5B71-4F52-F945-12CC09997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CONFIDENTIAL - INTERNAL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BCC00-7799-A24F-B0E1-EE1C54E4D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CC827-0890-441F-AF75-6922321CC9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8162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76D8A-D912-6F88-945F-7AEB3AE5E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28893-1CD7-A696-8D53-DD13E9B992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37BF8C-CD94-1F5C-9E4E-659CA74070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DC95AC-C468-A55F-CE6E-E1E822385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70286-FB87-4808-978D-60219471942C}" type="datetime1">
              <a:rPr lang="en-GB" smtClean="0"/>
              <a:t>31/10/2023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E93076-3D9E-F12C-824A-EC40FD025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CONFIDENTIAL - INTERNAL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EF071C-8682-3A06-37A2-E2EBA8C0E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CC827-0890-441F-AF75-6922321CC9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7110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DC79-4EE6-1EFF-FFE5-153F884E3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54038E-E6D9-3072-784E-DCA617694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7ABAAB-94DB-E1DC-6704-8C914600FD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A5B7F9-88C9-BE0F-D7E0-8F45D90090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05DBB2-9FEE-898A-B39C-06BCA809AB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89193B-6931-2EBC-DCC7-44CD234FB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E6EDC-1ED8-412C-87C6-92E6C3F422FE}" type="datetime1">
              <a:rPr lang="en-GB" smtClean="0"/>
              <a:t>31/10/2023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FE6836-9047-F400-431E-8B546EF2F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CONFIDENTIAL - INTERNAL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F8F7D6-84BA-FB5B-98B9-0DDB11FD0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CC827-0890-441F-AF75-6922321CC9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9804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3757E-77A8-A14C-9D97-703B47204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65363D-124C-5827-D7B3-38E28CE35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4CBA4-6C7E-4EA5-9454-78109E2ED00A}" type="datetime1">
              <a:rPr lang="en-GB" smtClean="0"/>
              <a:t>31/10/2023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9FA42C-0F63-999C-17A1-C377FB309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CONFIDENTIAL - INTERNAL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905B39-F3B1-F090-8735-B8650D4E7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CC827-0890-441F-AF75-6922321CC9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2937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5FF88D-887E-F9C8-357A-52F551B7D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BE8F-7CFA-453B-AD01-98E46CFC97C9}" type="datetime1">
              <a:rPr lang="en-GB" smtClean="0"/>
              <a:t>31/10/2023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5292DB-4310-B440-9E8C-FE6488868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CONFIDENTIAL - INTERNAL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1AE3CA-4344-FECE-414F-062350D7C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CC827-0890-441F-AF75-6922321CC9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2859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18334-F932-1E1F-7FA9-8B281F694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6B385-EB17-C323-17C4-ACCEF51A1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7637C2-0553-9414-FF5E-BC68553BD4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C755F5-78E4-3C8A-3B65-ABC4FCFB0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C5495-41A8-4AAC-8D89-ADBBF3C73945}" type="datetime1">
              <a:rPr lang="en-GB" smtClean="0"/>
              <a:t>31/10/2023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8CB9E3-1469-C19E-55B6-B71F5D6A7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CONFIDENTIAL - INTERNAL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50EC9-0FD5-F38E-71E9-75B3225C2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CC827-0890-441F-AF75-6922321CC9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2619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56A27-9AFF-8E4B-B672-8C9B9F533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56EE8D-7CEA-5F08-B08E-765DEE3FF6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57214D-AA8B-996A-7794-4841145AF2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7968B9-E599-D68A-685F-22BD348B1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32F62-5451-45E8-9EC1-35CD853326A3}" type="datetime1">
              <a:rPr lang="en-GB" smtClean="0"/>
              <a:t>31/10/2023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E875BD-25CC-415F-1E43-3A567BB52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CONFIDENTIAL - INTERNAL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667C2C-BE7F-0397-9B3A-9AF146070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CC827-0890-441F-AF75-6922321CC9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5287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4CBE88-7ACD-DD9F-F197-F013B8CCB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FB3F3B-EDED-4AEE-E206-A5B526B742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40E67A-27D6-EC5E-1E9B-C6A9EA3FD2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586237-2654-4025-B12E-485E5DFB83A8}" type="datetime1">
              <a:rPr lang="en-GB" smtClean="0"/>
              <a:t>31/10/2023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D0796-E3BC-2DB4-5782-B857EF4FB0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/>
              <a:t>CONFIDENTIAL - INTERNAL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C4A2C-1E1B-F990-05C5-4980B33E93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3CC827-0890-441F-AF75-6922321CC9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6571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DD7E0-E51F-BEBC-7363-92F3942BC0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chemeClr val="bg1">
              <a:alpha val="50000"/>
            </a:schemeClr>
          </a:solidFill>
        </p:spPr>
        <p:txBody>
          <a:bodyPr/>
          <a:lstStyle/>
          <a:p>
            <a:r>
              <a:rPr lang="en-GB" b="1" dirty="0"/>
              <a:t>ISO27001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799BB-30DB-AEF0-9DCB-2802067365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solidFill>
            <a:schemeClr val="bg1">
              <a:alpha val="50000"/>
            </a:schemeClr>
          </a:solidFill>
        </p:spPr>
        <p:txBody>
          <a:bodyPr/>
          <a:lstStyle/>
          <a:p>
            <a:r>
              <a:rPr lang="en-GB" dirty="0"/>
              <a:t>Auditee guidance &amp; preparation </a:t>
            </a:r>
          </a:p>
          <a:p>
            <a:r>
              <a:rPr lang="en-GB" dirty="0"/>
              <a:t>for internal and external audit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94236-138F-5833-E25B-7D8166C77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9836F-79EF-47C3-B4B2-64A25986280D}" type="datetime1">
              <a:rPr lang="en-GB" smtClean="0"/>
              <a:t>31/10/2023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5C7884-8F8D-2081-B80E-D7CE2E25A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CONFIDENTIAL - INTERNAL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64EDAD-86A0-A272-D51A-9FF598C3B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CC827-0890-441F-AF75-6922321CC9F8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53405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4DE2C5EB-5905-F510-40ED-017B3F33B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Operational evidence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06BC3CC-8E58-B52D-AEEA-E1B85C3FC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27C4E-647C-4B13-8A10-DD416AB9F1A8}" type="datetime1">
              <a:rPr lang="en-GB" smtClean="0"/>
              <a:t>31/10/2023</a:t>
            </a:fld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1BC0423-BB3C-A090-5866-8B9F4FA36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CONFIDENTIAL - INTERNAL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26F6E4D-CA21-54FD-7EEA-56C60CACA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CC827-0890-441F-AF75-6922321CC9F8}" type="slidenum">
              <a:rPr lang="en-GB" smtClean="0"/>
              <a:t>10</a:t>
            </a:fld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AC7FA-AD17-CE9D-7290-786550FBFA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Show some sample cases of</a:t>
            </a:r>
          </a:p>
          <a:p>
            <a:pPr lvl="1"/>
            <a:r>
              <a:rPr lang="en-GB" dirty="0"/>
              <a:t>Incidents</a:t>
            </a:r>
          </a:p>
          <a:p>
            <a:pPr lvl="1"/>
            <a:r>
              <a:rPr lang="en-GB" dirty="0"/>
              <a:t>Recent changes</a:t>
            </a:r>
          </a:p>
          <a:p>
            <a:pPr lvl="1"/>
            <a:r>
              <a:rPr lang="en-GB" dirty="0"/>
              <a:t>Recent projects &amp; tasks executed</a:t>
            </a:r>
          </a:p>
          <a:p>
            <a:pPr lvl="1"/>
            <a:r>
              <a:rPr lang="en-GB" dirty="0"/>
              <a:t>Ongoing projects</a:t>
            </a:r>
          </a:p>
          <a:p>
            <a:pPr lvl="1"/>
            <a:r>
              <a:rPr lang="en-GB" dirty="0"/>
              <a:t>Main activities &amp; daily operations</a:t>
            </a:r>
          </a:p>
          <a:p>
            <a:pPr lvl="1"/>
            <a:r>
              <a:rPr lang="en-GB" dirty="0"/>
              <a:t>Education, training &amp; awareness sessions</a:t>
            </a:r>
          </a:p>
        </p:txBody>
      </p:sp>
    </p:spTree>
    <p:extLst>
      <p:ext uri="{BB962C8B-B14F-4D97-AF65-F5344CB8AC3E}">
        <p14:creationId xmlns:p14="http://schemas.microsoft.com/office/powerpoint/2010/main" val="671164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DE2C5EB-5905-F510-40ED-017B3F33B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923293"/>
            <a:ext cx="4030132" cy="4641720"/>
          </a:xfrm>
        </p:spPr>
        <p:txBody>
          <a:bodyPr>
            <a:normAutofit/>
          </a:bodyPr>
          <a:lstStyle/>
          <a:p>
            <a:pPr algn="ctr"/>
            <a:r>
              <a:rPr lang="en-GB">
                <a:solidFill>
                  <a:schemeClr val="bg1"/>
                </a:solidFill>
              </a:rPr>
              <a:t>Some hints &amp; tips</a:t>
            </a: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D0A98BBA-D3EA-45DC-B8A1-9C61397D4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5862"/>
            <a:ext cx="1170294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5744 h 274629"/>
              <a:gd name="connsiteX2" fmla="*/ 924829 w 1170294"/>
              <a:gd name="connsiteY2" fmla="*/ 0 h 274629"/>
              <a:gd name="connsiteX3" fmla="*/ 1170294 w 1170294"/>
              <a:gd name="connsiteY3" fmla="*/ 24546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577 h 274629"/>
              <a:gd name="connsiteX11" fmla="*/ 215168 w 1170294"/>
              <a:gd name="connsiteY11" fmla="*/ 23574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5744"/>
                </a:lnTo>
                <a:lnTo>
                  <a:pt x="924829" y="0"/>
                </a:lnTo>
                <a:lnTo>
                  <a:pt x="1170294" y="24546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577"/>
                </a:lnTo>
                <a:lnTo>
                  <a:pt x="215168" y="235744"/>
                </a:lnTo>
                <a:close/>
              </a:path>
            </a:pathLst>
          </a:cu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2E4C95AB-2BD7-4E38-BDD5-1E41F3A9B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90894"/>
            <a:ext cx="1170294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8174 h 274629"/>
              <a:gd name="connsiteX2" fmla="*/ 924829 w 1170294"/>
              <a:gd name="connsiteY2" fmla="*/ 0 h 274629"/>
              <a:gd name="connsiteX3" fmla="*/ 1170294 w 1170294"/>
              <a:gd name="connsiteY3" fmla="*/ 24789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789 h 274629"/>
              <a:gd name="connsiteX11" fmla="*/ 215168 w 1170294"/>
              <a:gd name="connsiteY11" fmla="*/ 23817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8174"/>
                </a:lnTo>
                <a:lnTo>
                  <a:pt x="924829" y="0"/>
                </a:lnTo>
                <a:lnTo>
                  <a:pt x="1170294" y="24789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789"/>
                </a:lnTo>
                <a:lnTo>
                  <a:pt x="215168" y="2381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AC7FA-AD17-CE9D-7290-786550FBF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>
            <a:normAutofit/>
          </a:bodyPr>
          <a:lstStyle/>
          <a:p>
            <a:r>
              <a:rPr lang="en-GB" sz="1500">
                <a:solidFill>
                  <a:schemeClr val="bg1"/>
                </a:solidFill>
              </a:rPr>
              <a:t>Prepare &amp; check upfront. </a:t>
            </a:r>
          </a:p>
          <a:p>
            <a:r>
              <a:rPr lang="en-GB" sz="1500">
                <a:solidFill>
                  <a:schemeClr val="bg1"/>
                </a:solidFill>
              </a:rPr>
              <a:t>No stress. Keep breathing.</a:t>
            </a:r>
          </a:p>
          <a:p>
            <a:r>
              <a:rPr lang="en-GB" sz="1500">
                <a:solidFill>
                  <a:schemeClr val="bg1"/>
                </a:solidFill>
              </a:rPr>
              <a:t>Be transparent.</a:t>
            </a:r>
          </a:p>
          <a:p>
            <a:r>
              <a:rPr lang="en-GB" sz="1500">
                <a:solidFill>
                  <a:schemeClr val="bg1"/>
                </a:solidFill>
              </a:rPr>
              <a:t>If needed, ask guidance by ISMS team.</a:t>
            </a:r>
          </a:p>
          <a:p>
            <a:r>
              <a:rPr lang="en-GB" sz="1500">
                <a:solidFill>
                  <a:schemeClr val="bg1"/>
                </a:solidFill>
              </a:rPr>
              <a:t>If you don't know the answer to questions, just say so. Don't worry.</a:t>
            </a:r>
          </a:p>
          <a:p>
            <a:pPr lvl="1"/>
            <a:r>
              <a:rPr lang="en-GB" sz="1500">
                <a:solidFill>
                  <a:schemeClr val="bg1"/>
                </a:solidFill>
              </a:rPr>
              <a:t>Don’t lie, the auditor will check other evidence and correlate/corroborate.</a:t>
            </a:r>
          </a:p>
          <a:p>
            <a:r>
              <a:rPr lang="en-GB" sz="1500">
                <a:solidFill>
                  <a:schemeClr val="bg1"/>
                </a:solidFill>
              </a:rPr>
              <a:t>If audit questions are not clear, ask clarification to auditor…</a:t>
            </a:r>
          </a:p>
          <a:p>
            <a:endParaRPr lang="en-GB" sz="1500">
              <a:solidFill>
                <a:schemeClr val="bg1"/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06BC3CC-8E58-B52D-AEEA-E1B85C3FC2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5E27C4E-647C-4B13-8A10-DD416AB9F1A8}" type="datetime1">
              <a:rPr lang="en-GB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31/10/2023</a:t>
            </a:fld>
            <a:endParaRPr lang="en-GB">
              <a:solidFill>
                <a:schemeClr val="bg1"/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1BC0423-BB3C-A090-5866-8B9F4FA36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bg1"/>
                </a:solidFill>
              </a:rPr>
              <a:t>CONFIDENTIAL - INTERNAL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5836128-58DE-4E5A-B27E-DFE747CA0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21348" y="5364542"/>
            <a:ext cx="1562428" cy="1493465"/>
            <a:chOff x="3121343" y="4864099"/>
            <a:chExt cx="2085971" cy="1993901"/>
          </a:xfrm>
          <a:solidFill>
            <a:schemeClr val="bg1"/>
          </a:solidFill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92DF49A-063A-4F60-BE30-D26826492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0DCBBE0-7DEE-43ED-BEE3-ABB179CFC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39FE8DF-D1B2-4074-9BDF-C458EA012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1C143B5-6E24-417D-A035-65747A8E9D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331ED8C-8819-4FFB-BF3C-FDA6A90D4B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A39574D-5ECC-4A94-9CB6-646D90DA5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A73D6F7-977D-4026-8F68-CA63C162C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6348370-4FD9-4A99-BB05-944D5B0B0E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D1146D46-43DB-4487-A191-0970511C3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DA0090F-4FBF-434D-83B1-B274F83A9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C8DF6032-C07A-45C6-8A4F-04EF4EDC04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F5B89F44-A096-479D-AD1F-120561C282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5547DC8-8B87-4446-9CC9-65AF04A5FE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26F6E4D-CA21-54FD-7EEA-56C60CACA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53CC827-0890-441F-AF75-6922321CC9F8}" type="slidenum">
              <a:rPr lang="en-GB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GB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19386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DE2C5EB-5905-F510-40ED-017B3F33B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923293"/>
            <a:ext cx="4030132" cy="4641720"/>
          </a:xfrm>
        </p:spPr>
        <p:txBody>
          <a:bodyPr>
            <a:normAutofit/>
          </a:bodyPr>
          <a:lstStyle/>
          <a:p>
            <a:pPr algn="ctr"/>
            <a:r>
              <a:rPr lang="en-GB">
                <a:solidFill>
                  <a:schemeClr val="bg1"/>
                </a:solidFill>
              </a:rPr>
              <a:t>Some hints &amp; tips</a:t>
            </a:r>
            <a:br>
              <a:rPr lang="en-GB">
                <a:solidFill>
                  <a:schemeClr val="bg1"/>
                </a:solidFill>
              </a:rPr>
            </a:br>
            <a:r>
              <a:rPr lang="en-GB">
                <a:solidFill>
                  <a:schemeClr val="bg1"/>
                </a:solidFill>
              </a:rPr>
              <a:t>Before external audit </a:t>
            </a: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D0A98BBA-D3EA-45DC-B8A1-9C61397D4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5862"/>
            <a:ext cx="1170294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5744 h 274629"/>
              <a:gd name="connsiteX2" fmla="*/ 924829 w 1170294"/>
              <a:gd name="connsiteY2" fmla="*/ 0 h 274629"/>
              <a:gd name="connsiteX3" fmla="*/ 1170294 w 1170294"/>
              <a:gd name="connsiteY3" fmla="*/ 24546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577 h 274629"/>
              <a:gd name="connsiteX11" fmla="*/ 215168 w 1170294"/>
              <a:gd name="connsiteY11" fmla="*/ 23574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5744"/>
                </a:lnTo>
                <a:lnTo>
                  <a:pt x="924829" y="0"/>
                </a:lnTo>
                <a:lnTo>
                  <a:pt x="1170294" y="24546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577"/>
                </a:lnTo>
                <a:lnTo>
                  <a:pt x="215168" y="235744"/>
                </a:lnTo>
                <a:close/>
              </a:path>
            </a:pathLst>
          </a:cu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2E4C95AB-2BD7-4E38-BDD5-1E41F3A9B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90894"/>
            <a:ext cx="1170294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8174 h 274629"/>
              <a:gd name="connsiteX2" fmla="*/ 924829 w 1170294"/>
              <a:gd name="connsiteY2" fmla="*/ 0 h 274629"/>
              <a:gd name="connsiteX3" fmla="*/ 1170294 w 1170294"/>
              <a:gd name="connsiteY3" fmla="*/ 24789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789 h 274629"/>
              <a:gd name="connsiteX11" fmla="*/ 215168 w 1170294"/>
              <a:gd name="connsiteY11" fmla="*/ 23817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8174"/>
                </a:lnTo>
                <a:lnTo>
                  <a:pt x="924829" y="0"/>
                </a:lnTo>
                <a:lnTo>
                  <a:pt x="1170294" y="24789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789"/>
                </a:lnTo>
                <a:lnTo>
                  <a:pt x="215168" y="2381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AC7FA-AD17-CE9D-7290-786550FBF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>
            <a:normAutofit/>
          </a:bodyPr>
          <a:lstStyle/>
          <a:p>
            <a:r>
              <a:rPr lang="en-GB">
                <a:solidFill>
                  <a:schemeClr val="bg1"/>
                </a:solidFill>
              </a:rPr>
              <a:t>Exercise, do a dry-run to present your audit slot</a:t>
            </a:r>
          </a:p>
          <a:p>
            <a:r>
              <a:rPr lang="en-GB">
                <a:solidFill>
                  <a:schemeClr val="bg1"/>
                </a:solidFill>
              </a:rPr>
              <a:t>Prepare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Collect some recent use cases, for example</a:t>
            </a:r>
          </a:p>
          <a:p>
            <a:pPr lvl="2"/>
            <a:r>
              <a:rPr lang="en-GB">
                <a:solidFill>
                  <a:schemeClr val="bg1"/>
                </a:solidFill>
              </a:rPr>
              <a:t>Recent onboarding, change, off-boarding </a:t>
            </a:r>
          </a:p>
          <a:p>
            <a:pPr lvl="2"/>
            <a:r>
              <a:rPr lang="en-GB">
                <a:solidFill>
                  <a:schemeClr val="bg1"/>
                </a:solidFill>
              </a:rPr>
              <a:t>Recent incidents</a:t>
            </a:r>
          </a:p>
          <a:p>
            <a:pPr lvl="2"/>
            <a:r>
              <a:rPr lang="en-GB">
                <a:solidFill>
                  <a:schemeClr val="bg1"/>
                </a:solidFill>
              </a:rPr>
              <a:t>Recent successes</a:t>
            </a:r>
          </a:p>
          <a:p>
            <a:pPr lvl="2"/>
            <a:r>
              <a:rPr lang="en-GB">
                <a:solidFill>
                  <a:schemeClr val="bg1"/>
                </a:solidFill>
              </a:rPr>
              <a:t>Recent, current, or future projects</a:t>
            </a:r>
          </a:p>
          <a:p>
            <a:pPr lvl="2"/>
            <a:r>
              <a:rPr lang="en-GB">
                <a:solidFill>
                  <a:schemeClr val="bg1"/>
                </a:solidFill>
              </a:rPr>
              <a:t>…</a:t>
            </a:r>
          </a:p>
          <a:p>
            <a:pPr lvl="1"/>
            <a:endParaRPr lang="en-GB">
              <a:solidFill>
                <a:schemeClr val="bg1"/>
              </a:solidFill>
            </a:endParaRPr>
          </a:p>
          <a:p>
            <a:endParaRPr lang="en-GB">
              <a:solidFill>
                <a:schemeClr val="bg1"/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06BC3CC-8E58-B52D-AEEA-E1B85C3FC2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5E27C4E-647C-4B13-8A10-DD416AB9F1A8}" type="datetime1">
              <a:rPr lang="en-GB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31/10/2023</a:t>
            </a:fld>
            <a:endParaRPr lang="en-GB">
              <a:solidFill>
                <a:schemeClr val="bg1"/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1BC0423-BB3C-A090-5866-8B9F4FA36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bg1"/>
                </a:solidFill>
              </a:rPr>
              <a:t>CONFIDENTIAL - INTERNAL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5836128-58DE-4E5A-B27E-DFE747CA0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21348" y="5364542"/>
            <a:ext cx="1562428" cy="1493465"/>
            <a:chOff x="3121343" y="4864099"/>
            <a:chExt cx="2085971" cy="1993901"/>
          </a:xfrm>
          <a:solidFill>
            <a:schemeClr val="bg1"/>
          </a:solidFill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92DF49A-063A-4F60-BE30-D26826492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0DCBBE0-7DEE-43ED-BEE3-ABB179CFC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39FE8DF-D1B2-4074-9BDF-C458EA012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1C143B5-6E24-417D-A035-65747A8E9D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331ED8C-8819-4FFB-BF3C-FDA6A90D4B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A39574D-5ECC-4A94-9CB6-646D90DA5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A73D6F7-977D-4026-8F68-CA63C162C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6348370-4FD9-4A99-BB05-944D5B0B0E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D1146D46-43DB-4487-A191-0970511C3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DA0090F-4FBF-434D-83B1-B274F83A9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C8DF6032-C07A-45C6-8A4F-04EF4EDC04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F5B89F44-A096-479D-AD1F-120561C282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5547DC8-8B87-4446-9CC9-65AF04A5FE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26F6E4D-CA21-54FD-7EEA-56C60CACA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53CC827-0890-441F-AF75-6922321CC9F8}" type="slidenum">
              <a:rPr lang="en-GB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12</a:t>
            </a:fld>
            <a:endParaRPr lang="en-GB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66604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DE2C5EB-5905-F510-40ED-017B3F33B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923293"/>
            <a:ext cx="4030132" cy="4641720"/>
          </a:xfrm>
        </p:spPr>
        <p:txBody>
          <a:bodyPr>
            <a:normAutofit/>
          </a:bodyPr>
          <a:lstStyle/>
          <a:p>
            <a:pPr algn="ctr"/>
            <a:r>
              <a:rPr lang="en-GB">
                <a:solidFill>
                  <a:schemeClr val="bg1"/>
                </a:solidFill>
              </a:rPr>
              <a:t>Some hints &amp; tips</a:t>
            </a:r>
            <a:br>
              <a:rPr lang="en-GB">
                <a:solidFill>
                  <a:schemeClr val="bg1"/>
                </a:solidFill>
              </a:rPr>
            </a:br>
            <a:r>
              <a:rPr lang="en-GB">
                <a:solidFill>
                  <a:schemeClr val="bg1"/>
                </a:solidFill>
              </a:rPr>
              <a:t>During audit 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0A98BBA-D3EA-45DC-B8A1-9C61397D4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5862"/>
            <a:ext cx="1170294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5744 h 274629"/>
              <a:gd name="connsiteX2" fmla="*/ 924829 w 1170294"/>
              <a:gd name="connsiteY2" fmla="*/ 0 h 274629"/>
              <a:gd name="connsiteX3" fmla="*/ 1170294 w 1170294"/>
              <a:gd name="connsiteY3" fmla="*/ 24546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577 h 274629"/>
              <a:gd name="connsiteX11" fmla="*/ 215168 w 1170294"/>
              <a:gd name="connsiteY11" fmla="*/ 23574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5744"/>
                </a:lnTo>
                <a:lnTo>
                  <a:pt x="924829" y="0"/>
                </a:lnTo>
                <a:lnTo>
                  <a:pt x="1170294" y="24546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577"/>
                </a:lnTo>
                <a:lnTo>
                  <a:pt x="215168" y="235744"/>
                </a:lnTo>
                <a:close/>
              </a:path>
            </a:pathLst>
          </a:cu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E4C95AB-2BD7-4E38-BDD5-1E41F3A9B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90894"/>
            <a:ext cx="1170294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8174 h 274629"/>
              <a:gd name="connsiteX2" fmla="*/ 924829 w 1170294"/>
              <a:gd name="connsiteY2" fmla="*/ 0 h 274629"/>
              <a:gd name="connsiteX3" fmla="*/ 1170294 w 1170294"/>
              <a:gd name="connsiteY3" fmla="*/ 24789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789 h 274629"/>
              <a:gd name="connsiteX11" fmla="*/ 215168 w 1170294"/>
              <a:gd name="connsiteY11" fmla="*/ 23817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8174"/>
                </a:lnTo>
                <a:lnTo>
                  <a:pt x="924829" y="0"/>
                </a:lnTo>
                <a:lnTo>
                  <a:pt x="1170294" y="24789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789"/>
                </a:lnTo>
                <a:lnTo>
                  <a:pt x="215168" y="2381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AC7FA-AD17-CE9D-7290-786550FBF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>
            <a:normAutofit/>
          </a:bodyPr>
          <a:lstStyle/>
          <a:p>
            <a:r>
              <a:rPr lang="en-GB">
                <a:solidFill>
                  <a:schemeClr val="bg1"/>
                </a:solidFill>
              </a:rPr>
              <a:t>Make sure to have a coach available during all meetings</a:t>
            </a:r>
          </a:p>
          <a:p>
            <a:pPr lvl="1"/>
            <a:r>
              <a:rPr lang="en-GB">
                <a:solidFill>
                  <a:schemeClr val="bg1"/>
                </a:solidFill>
              </a:rPr>
              <a:t>Usually ISMS project lead, ISMS specialist, CISO, …</a:t>
            </a:r>
          </a:p>
          <a:p>
            <a:endParaRPr lang="en-GB">
              <a:solidFill>
                <a:schemeClr val="bg1"/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06BC3CC-8E58-B52D-AEEA-E1B85C3FC2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5E27C4E-647C-4B13-8A10-DD416AB9F1A8}" type="datetime1">
              <a:rPr lang="en-GB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31/10/2023</a:t>
            </a:fld>
            <a:endParaRPr lang="en-GB">
              <a:solidFill>
                <a:schemeClr val="bg1"/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1BC0423-BB3C-A090-5866-8B9F4FA36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bg1"/>
                </a:solidFill>
              </a:rPr>
              <a:t>CONFIDENTIAL - INTERNAL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5836128-58DE-4E5A-B27E-DFE747CA0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21348" y="5364542"/>
            <a:ext cx="1562428" cy="1493465"/>
            <a:chOff x="3121343" y="4864099"/>
            <a:chExt cx="2085971" cy="1993901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92DF49A-063A-4F60-BE30-D26826492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0DCBBE0-7DEE-43ED-BEE3-ABB179CFC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39FE8DF-D1B2-4074-9BDF-C458EA012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1C143B5-6E24-417D-A035-65747A8E9D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331ED8C-8819-4FFB-BF3C-FDA6A90D4B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A39574D-5ECC-4A94-9CB6-646D90DA5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6A73D6F7-977D-4026-8F68-CA63C162C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348370-4FD9-4A99-BB05-944D5B0B0E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1146D46-43DB-4487-A191-0970511C3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DA0090F-4FBF-434D-83B1-B274F83A9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8DF6032-C07A-45C6-8A4F-04EF4EDC04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F5B89F44-A096-479D-AD1F-120561C282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5547DC8-8B87-4446-9CC9-65AF04A5FE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26F6E4D-CA21-54FD-7EEA-56C60CACA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53CC827-0890-441F-AF75-6922321CC9F8}" type="slidenum">
              <a:rPr lang="en-GB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GB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0467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Hands-on top of each other">
            <a:extLst>
              <a:ext uri="{FF2B5EF4-FFF2-40B4-BE49-F238E27FC236}">
                <a16:creationId xmlns:a16="http://schemas.microsoft.com/office/drawing/2014/main" id="{46C5991F-FCF0-C855-FE2A-833349A9C4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928" r="9229" b="1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DE2C5EB-5905-F510-40ED-017B3F33B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en-GB" sz="4000" dirty="0"/>
              <a:t>Our team </a:t>
            </a:r>
            <a:br>
              <a:rPr lang="en-GB" sz="4000" dirty="0"/>
            </a:br>
            <a:r>
              <a:rPr lang="en-GB" sz="4000" dirty="0"/>
              <a:t>(who are we)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A6DED08-6D96-5014-26D0-DFF218E58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884929"/>
            <a:ext cx="4659756" cy="3374137"/>
          </a:xfrm>
        </p:spPr>
        <p:txBody>
          <a:bodyPr anchor="ctr">
            <a:normAutofit/>
          </a:bodyPr>
          <a:lstStyle/>
          <a:p>
            <a:r>
              <a:rPr lang="en-GB" sz="2000"/>
              <a:t>Introduce yourself</a:t>
            </a:r>
          </a:p>
          <a:p>
            <a:r>
              <a:rPr lang="en-GB" sz="2000"/>
              <a:t>Introduce team members in meeting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06BC3CC-8E58-B52D-AEEA-E1B85C3FC2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801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5E27C4E-647C-4B13-8A10-DD416AB9F1A8}" type="datetime1">
              <a:rPr lang="en-GB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31/10/2023</a:t>
            </a:fld>
            <a:endParaRPr lang="en-GB">
              <a:solidFill>
                <a:schemeClr val="tx1"/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1BC0423-BB3C-A090-5866-8B9F4FA36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23149" y="6356350"/>
            <a:ext cx="4256467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GB">
                <a:solidFill>
                  <a:srgbClr val="FFFFFF"/>
                </a:solidFill>
              </a:rPr>
              <a:t>CONFIDENTIAL - INTERNAL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26F6E4D-CA21-54FD-7EEA-56C60CACA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356350"/>
            <a:ext cx="14628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53CC827-0890-441F-AF75-6922321CC9F8}" type="slidenum">
              <a:rPr lang="en-GB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</a:t>
            </a:fld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7664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4DE2C5EB-5905-F510-40ED-017B3F33B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team (position in organigram)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06BC3CC-8E58-B52D-AEEA-E1B85C3FC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27C4E-647C-4B13-8A10-DD416AB9F1A8}" type="datetime1">
              <a:rPr lang="en-GB" smtClean="0"/>
              <a:t>31/10/2023</a:t>
            </a:fld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1BC0423-BB3C-A090-5866-8B9F4FA36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CONFIDENTIAL - INTERNAL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26F6E4D-CA21-54FD-7EEA-56C60CACA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CC827-0890-441F-AF75-6922321CC9F8}" type="slidenum">
              <a:rPr lang="en-GB" smtClean="0"/>
              <a:t>3</a:t>
            </a:fld>
            <a:endParaRPr lang="en-GB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A6DED08-6D96-5014-26D0-DFF218E584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Add organigram</a:t>
            </a:r>
          </a:p>
        </p:txBody>
      </p:sp>
      <p:pic>
        <p:nvPicPr>
          <p:cNvPr id="3" name="Picture 2" descr="A blackboard with a drawing of a structure&#10;&#10;Description automatically generated">
            <a:extLst>
              <a:ext uri="{FF2B5EF4-FFF2-40B4-BE49-F238E27FC236}">
                <a16:creationId xmlns:a16="http://schemas.microsoft.com/office/drawing/2014/main" id="{A32BA7F8-3473-2673-7351-71C4842292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691" y="1961583"/>
            <a:ext cx="6403109" cy="421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55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4DE2C5EB-5905-F510-40ED-017B3F33B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team &amp; their tasks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06BC3CC-8E58-B52D-AEEA-E1B85C3FC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27C4E-647C-4B13-8A10-DD416AB9F1A8}" type="datetime1">
              <a:rPr lang="en-GB" smtClean="0"/>
              <a:t>31/10/2023</a:t>
            </a:fld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1BC0423-BB3C-A090-5866-8B9F4FA36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CONFIDENTIAL - INTERNAL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26F6E4D-CA21-54FD-7EEA-56C60CACA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CC827-0890-441F-AF75-6922321CC9F8}" type="slidenum">
              <a:rPr lang="en-GB" smtClean="0"/>
              <a:t>4</a:t>
            </a:fld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AC7FA-AD17-CE9D-7290-786550FBFA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Manager / Team Lead</a:t>
            </a:r>
          </a:p>
          <a:p>
            <a:r>
              <a:rPr lang="en-GB" dirty="0"/>
              <a:t>(Add team member names)</a:t>
            </a:r>
          </a:p>
          <a:p>
            <a:r>
              <a:rPr lang="en-GB" dirty="0"/>
              <a:t>Add tasks &amp; responsibilities (in short, few bullet points)</a:t>
            </a:r>
          </a:p>
          <a:p>
            <a:pPr lvl="1"/>
            <a:r>
              <a:rPr lang="en-GB" dirty="0"/>
              <a:t>Tasks</a:t>
            </a:r>
          </a:p>
          <a:p>
            <a:pPr lvl="1"/>
            <a:r>
              <a:rPr lang="en-GB" dirty="0"/>
              <a:t>Responsibilities</a:t>
            </a:r>
          </a:p>
          <a:p>
            <a:pPr lvl="1"/>
            <a:r>
              <a:rPr lang="en-GB" dirty="0"/>
              <a:t>RACI</a:t>
            </a:r>
          </a:p>
        </p:txBody>
      </p:sp>
    </p:spTree>
    <p:extLst>
      <p:ext uri="{BB962C8B-B14F-4D97-AF65-F5344CB8AC3E}">
        <p14:creationId xmlns:p14="http://schemas.microsoft.com/office/powerpoint/2010/main" val="2966318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7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erson writing in a notebook&#10;&#10;Description automatically generated">
            <a:extLst>
              <a:ext uri="{FF2B5EF4-FFF2-40B4-BE49-F238E27FC236}">
                <a16:creationId xmlns:a16="http://schemas.microsoft.com/office/drawing/2014/main" id="{18E8BF59-805D-54CD-3EF3-1D0B7C9464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6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DE2C5EB-5905-F510-40ED-017B3F33B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GB" sz="4000"/>
              <a:t>Reference 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AC7FA-AD17-CE9D-7290-786550FBF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GB" sz="2000"/>
              <a:t>List main ISMS policies you use/manage</a:t>
            </a:r>
          </a:p>
          <a:p>
            <a:pPr lvl="1"/>
            <a:r>
              <a:rPr lang="en-GB" sz="2000"/>
              <a:t>Add links/URLS to click during presentation</a:t>
            </a:r>
          </a:p>
          <a:p>
            <a:r>
              <a:rPr lang="en-GB" sz="2000"/>
              <a:t>List most important procedures used</a:t>
            </a:r>
          </a:p>
          <a:p>
            <a:r>
              <a:rPr lang="en-GB" sz="2000"/>
              <a:t>List operational documentation you use (check lists, process, procedures, …)</a:t>
            </a:r>
          </a:p>
          <a:p>
            <a:r>
              <a:rPr lang="en-GB" sz="2000"/>
              <a:t>Other important documents to show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06BC3CC-8E58-B52D-AEEA-E1B85C3FC2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5E27C4E-647C-4B13-8A10-DD416AB9F1A8}" type="datetime1">
              <a:rPr lang="en-GB" smtClean="0"/>
              <a:pPr>
                <a:spcAft>
                  <a:spcPts val="600"/>
                </a:spcAft>
              </a:pPr>
              <a:t>31/10/2023</a:t>
            </a:fld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1BC0423-BB3C-A090-5866-8B9F4FA36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rgbClr val="FFFFFF"/>
                </a:solidFill>
              </a:rPr>
              <a:t>CONFIDENTIAL - INTERNAL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26F6E4D-CA21-54FD-7EEA-56C60CACA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53CC827-0890-441F-AF75-6922321CC9F8}" type="slidenum">
              <a:rPr lang="en-GB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3264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hecklist with a pen on a table&#10;&#10;Description automatically generated">
            <a:extLst>
              <a:ext uri="{FF2B5EF4-FFF2-40B4-BE49-F238E27FC236}">
                <a16:creationId xmlns:a16="http://schemas.microsoft.com/office/drawing/2014/main" id="{7CD538D8-6C37-5B09-A427-401FE2D455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7" r="39130" b="8759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DE2C5EB-5905-F510-40ED-017B3F33B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GB" sz="2800"/>
              <a:t>Current tasks &amp; project you work 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AC7FA-AD17-CE9D-7290-786550FBF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GB" sz="1700" dirty="0"/>
              <a:t>What are your most important activities your worked on</a:t>
            </a:r>
          </a:p>
          <a:p>
            <a:pPr lvl="1"/>
            <a:r>
              <a:rPr lang="en-GB" sz="1700" dirty="0"/>
              <a:t>Last year</a:t>
            </a:r>
          </a:p>
          <a:p>
            <a:pPr lvl="1"/>
            <a:r>
              <a:rPr lang="en-GB" sz="1700" dirty="0"/>
              <a:t>Coming year, near future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06BC3CC-8E58-B52D-AEEA-E1B85C3FC2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1094" y="6356350"/>
            <a:ext cx="1828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5E27C4E-647C-4B13-8A10-DD416AB9F1A8}" type="datetime1">
              <a:rPr lang="en-GB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31/10/2023</a:t>
            </a:fld>
            <a:endParaRPr lang="en-GB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1BC0423-BB3C-A090-5866-8B9F4FA36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tx1">
                    <a:lumMod val="50000"/>
                    <a:lumOff val="50000"/>
                  </a:schemeClr>
                </a:solidFill>
              </a:rPr>
              <a:t>CONFIDENTIAL - INTERNAL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26F6E4D-CA21-54FD-7EEA-56C60CACA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706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53CC827-0890-441F-AF75-6922321CC9F8}" type="slidenum">
              <a:rPr lang="en-GB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GB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244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Slide Background">
            <a:extLst>
              <a:ext uri="{FF2B5EF4-FFF2-40B4-BE49-F238E27FC236}">
                <a16:creationId xmlns:a16="http://schemas.microsoft.com/office/drawing/2014/main" id="{649C91A9-84E7-4BF0-9026-62F01380D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DE2C5EB-5905-F510-40ED-017B3F33B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762001"/>
            <a:ext cx="4080362" cy="1708242"/>
          </a:xfrm>
        </p:spPr>
        <p:txBody>
          <a:bodyPr anchor="ctr">
            <a:normAutofit/>
          </a:bodyPr>
          <a:lstStyle/>
          <a:p>
            <a:r>
              <a:rPr lang="en-GB" sz="4000"/>
              <a:t>Recent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AC7FA-AD17-CE9D-7290-786550FBF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3" y="2470244"/>
            <a:ext cx="4080361" cy="3769834"/>
          </a:xfrm>
        </p:spPr>
        <p:txBody>
          <a:bodyPr anchor="ctr">
            <a:normAutofit/>
          </a:bodyPr>
          <a:lstStyle/>
          <a:p>
            <a:r>
              <a:rPr lang="en-GB" sz="2000"/>
              <a:t>What are your most important change your encountered recently</a:t>
            </a:r>
          </a:p>
          <a:p>
            <a:pPr lvl="1"/>
            <a:r>
              <a:rPr lang="en-GB" sz="2000"/>
              <a:t>Recent people onboarding</a:t>
            </a:r>
          </a:p>
          <a:p>
            <a:pPr lvl="1"/>
            <a:r>
              <a:rPr lang="en-GB" sz="2000"/>
              <a:t>Recent people offboarding</a:t>
            </a:r>
          </a:p>
          <a:p>
            <a:pPr lvl="1"/>
            <a:r>
              <a:rPr lang="en-GB" sz="2000"/>
              <a:t>New projects/tasks</a:t>
            </a:r>
          </a:p>
          <a:p>
            <a:pPr lvl="1"/>
            <a:r>
              <a:rPr lang="en-GB" sz="2000"/>
              <a:t>Closing projects/tasks</a:t>
            </a:r>
          </a:p>
          <a:p>
            <a:pPr lvl="1"/>
            <a:r>
              <a:rPr lang="en-GB" sz="2000"/>
              <a:t>…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B47378D-AD27-45D0-8C1C-5B1098DCC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200" y="0"/>
            <a:ext cx="6781799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77800" dist="215900" dir="8520000" sx="94000" sy="94000" algn="t" rotWithShape="0">
              <a:srgbClr val="000000">
                <a:alpha val="1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hand writing a plan&#10;&#10;Description automatically generated">
            <a:extLst>
              <a:ext uri="{FF2B5EF4-FFF2-40B4-BE49-F238E27FC236}">
                <a16:creationId xmlns:a16="http://schemas.microsoft.com/office/drawing/2014/main" id="{4817FFD2-8796-F70E-B68F-330C792235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48712"/>
            <a:ext cx="5334197" cy="3560576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06BC3CC-8E58-B52D-AEEA-E1B85C3FC2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802" y="6356350"/>
            <a:ext cx="281959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5E27C4E-647C-4B13-8A10-DD416AB9F1A8}" type="datetime1">
              <a:rPr lang="en-GB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31/10/2023</a:t>
            </a:fld>
            <a:endParaRPr lang="en-GB">
              <a:solidFill>
                <a:schemeClr val="tx1"/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1BC0423-BB3C-A090-5866-8B9F4FA36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78500" y="6356350"/>
            <a:ext cx="371475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GB">
                <a:solidFill>
                  <a:schemeClr val="tx1"/>
                </a:solidFill>
              </a:rPr>
              <a:t>CONFIDENTIAL - INTERNAL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26F6E4D-CA21-54FD-7EEA-56C60CACA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2520" y="6356350"/>
            <a:ext cx="319938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53CC827-0890-441F-AF75-6922321CC9F8}" type="slidenum">
              <a:rPr lang="en-GB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7</a:t>
            </a:fld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228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DE2C5EB-5905-F510-40ED-017B3F33B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4200"/>
              <a:t>Important success stories to mention</a:t>
            </a:r>
          </a:p>
        </p:txBody>
      </p:sp>
      <p:sp>
        <p:nvSpPr>
          <p:cNvPr id="16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AC7FA-AD17-CE9D-7290-786550FBF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GB" sz="2200"/>
              <a:t>What are your most important successes you achieved recently</a:t>
            </a:r>
          </a:p>
          <a:p>
            <a:pPr lvl="1"/>
            <a:r>
              <a:rPr lang="en-GB" sz="2200"/>
              <a:t>…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06BC3CC-8E58-B52D-AEEA-E1B85C3FC2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5E27C4E-647C-4B13-8A10-DD416AB9F1A8}" type="datetime1">
              <a:rPr lang="en-GB" smtClean="0"/>
              <a:pPr>
                <a:spcAft>
                  <a:spcPts val="600"/>
                </a:spcAft>
              </a:pPr>
              <a:t>31/10/2023</a:t>
            </a:fld>
            <a:endParaRPr lang="en-GB"/>
          </a:p>
        </p:txBody>
      </p:sp>
      <p:pic>
        <p:nvPicPr>
          <p:cNvPr id="4" name="Picture 3" descr="A close-up of a medal&#10;&#10;Description automatically generated">
            <a:extLst>
              <a:ext uri="{FF2B5EF4-FFF2-40B4-BE49-F238E27FC236}">
                <a16:creationId xmlns:a16="http://schemas.microsoft.com/office/drawing/2014/main" id="{7B83C42E-D62E-E472-8D72-BD5409D683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3" r="25415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1BC0423-BB3C-A090-5866-8B9F4FA36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48400" y="6356350"/>
            <a:ext cx="41148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GB">
                <a:solidFill>
                  <a:srgbClr val="FFFFFF"/>
                </a:solidFill>
              </a:rPr>
              <a:t>CONFIDENTIAL - INTERNAL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26F6E4D-CA21-54FD-7EEA-56C60CACA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356350"/>
            <a:ext cx="914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53CC827-0890-441F-AF75-6922321CC9F8}" type="slidenum">
              <a:rPr lang="en-GB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0954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road sign with a picture of a car on it&#10;&#10;Description automatically generated">
            <a:extLst>
              <a:ext uri="{FF2B5EF4-FFF2-40B4-BE49-F238E27FC236}">
                <a16:creationId xmlns:a16="http://schemas.microsoft.com/office/drawing/2014/main" id="{C817A193-1A63-EFD3-AD5D-0C1C3EF225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1" r="1" b="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DE2C5EB-5905-F510-40ED-017B3F33B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GB" sz="4000"/>
              <a:t>Incidents &amp;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AC7FA-AD17-CE9D-7290-786550FBF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GB" sz="2000"/>
              <a:t>What are your most important issues your encountered recently</a:t>
            </a:r>
          </a:p>
          <a:p>
            <a:pPr lvl="1"/>
            <a:r>
              <a:rPr lang="en-GB" sz="2000"/>
              <a:t>…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06BC3CC-8E58-B52D-AEEA-E1B85C3FC2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5E27C4E-647C-4B13-8A10-DD416AB9F1A8}" type="datetime1">
              <a:rPr lang="en-GB" smtClean="0"/>
              <a:pPr>
                <a:spcAft>
                  <a:spcPts val="600"/>
                </a:spcAft>
              </a:pPr>
              <a:t>31/10/2023</a:t>
            </a:fld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1BC0423-BB3C-A090-5866-8B9F4FA36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rgbClr val="FFFFFF"/>
                </a:solidFill>
              </a:rPr>
              <a:t>CONFIDENTIAL - INTERNAL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26F6E4D-CA21-54FD-7EEA-56C60CACA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53CC827-0890-441F-AF75-6922321CC9F8}" type="slidenum">
              <a:rPr lang="en-GB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9</a:t>
            </a:fld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6359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432</Words>
  <Application>Microsoft Office PowerPoint</Application>
  <PresentationFormat>Widescreen</PresentationFormat>
  <Paragraphs>107</Paragraphs>
  <Slides>13</Slides>
  <Notes>1</Notes>
  <HiddenSlides>3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ISO27001</vt:lpstr>
      <vt:lpstr>Our team  (who are we)</vt:lpstr>
      <vt:lpstr>Our team (position in organigram)</vt:lpstr>
      <vt:lpstr>Our team &amp; their tasks</vt:lpstr>
      <vt:lpstr>Reference documentation</vt:lpstr>
      <vt:lpstr>Current tasks &amp; project you work on</vt:lpstr>
      <vt:lpstr>Recent changes</vt:lpstr>
      <vt:lpstr>Important success stories to mention</vt:lpstr>
      <vt:lpstr>Incidents &amp; issues</vt:lpstr>
      <vt:lpstr>Operational evidence</vt:lpstr>
      <vt:lpstr>Some hints &amp; tips</vt:lpstr>
      <vt:lpstr>Some hints &amp; tips Before external audit </vt:lpstr>
      <vt:lpstr>Some hints &amp; tips During audit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ISO27001</dc:title>
  <dc:creator>Peter Geelen</dc:creator>
  <cp:lastModifiedBy>Peter Geelen (Quest For Security)</cp:lastModifiedBy>
  <cp:revision>3</cp:revision>
  <dcterms:created xsi:type="dcterms:W3CDTF">2023-09-20T08:11:43Z</dcterms:created>
  <dcterms:modified xsi:type="dcterms:W3CDTF">2023-10-31T10:08:04Z</dcterms:modified>
</cp:coreProperties>
</file>

<file path=docProps/thumbnail.jpeg>
</file>